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2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8" r:id="rId3"/>
    <p:sldId id="260" r:id="rId4"/>
    <p:sldId id="262" r:id="rId5"/>
    <p:sldId id="263" r:id="rId6"/>
    <p:sldId id="265" r:id="rId7"/>
    <p:sldId id="267" r:id="rId8"/>
    <p:sldId id="269" r:id="rId9"/>
    <p:sldId id="270" r:id="rId10"/>
    <p:sldId id="272" r:id="rId11"/>
    <p:sldId id="448" r:id="rId12"/>
    <p:sldId id="280" r:id="rId13"/>
    <p:sldId id="279" r:id="rId14"/>
    <p:sldId id="286" r:id="rId15"/>
    <p:sldId id="397" r:id="rId16"/>
    <p:sldId id="313" r:id="rId17"/>
    <p:sldId id="314" r:id="rId18"/>
    <p:sldId id="315" r:id="rId19"/>
    <p:sldId id="453" r:id="rId20"/>
    <p:sldId id="454" r:id="rId21"/>
    <p:sldId id="317" r:id="rId22"/>
    <p:sldId id="296" r:id="rId23"/>
    <p:sldId id="298" r:id="rId24"/>
    <p:sldId id="299" r:id="rId25"/>
    <p:sldId id="398" r:id="rId26"/>
    <p:sldId id="401" r:id="rId27"/>
    <p:sldId id="402" r:id="rId28"/>
    <p:sldId id="403" r:id="rId29"/>
    <p:sldId id="404" r:id="rId30"/>
    <p:sldId id="301" r:id="rId31"/>
    <p:sldId id="303" r:id="rId32"/>
    <p:sldId id="455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4242"/>
    <a:srgbClr val="313131"/>
    <a:srgbClr val="005551"/>
    <a:srgbClr val="B72E91"/>
    <a:srgbClr val="293B97"/>
    <a:srgbClr val="1E2785"/>
    <a:srgbClr val="1E297F"/>
    <a:srgbClr val="F4F4F4"/>
    <a:srgbClr val="F4F498"/>
    <a:srgbClr val="9898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75" autoAdjust="0"/>
    <p:restoredTop sz="94679" autoAdjust="0"/>
  </p:normalViewPr>
  <p:slideViewPr>
    <p:cSldViewPr snapToGrid="0" snapToObjects="1">
      <p:cViewPr varScale="1">
        <p:scale>
          <a:sx n="81" d="100"/>
          <a:sy n="81" d="100"/>
        </p:scale>
        <p:origin x="403" y="-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-377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FDBB95-2919-BA49-BF3E-F989F8D69C19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7869F8-E71A-D14F-A8BC-587CDE7D4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2047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1E34D1-F639-E448-89D5-A8813FF58557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lv-LV"/>
              <a:t>Click to edit Master text styles</a:t>
            </a:r>
          </a:p>
          <a:p>
            <a:pPr lvl="1"/>
            <a:r>
              <a:rPr lang="lv-LV"/>
              <a:t>Second level</a:t>
            </a:r>
          </a:p>
          <a:p>
            <a:pPr lvl="2"/>
            <a:r>
              <a:rPr lang="lv-LV"/>
              <a:t>Third level</a:t>
            </a:r>
          </a:p>
          <a:p>
            <a:pPr lvl="3"/>
            <a:r>
              <a:rPr lang="lv-LV"/>
              <a:t>Fourth level</a:t>
            </a:r>
          </a:p>
          <a:p>
            <a:pPr lvl="4"/>
            <a:r>
              <a:rPr lang="lv-LV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2579E2-A0C5-8541-B354-36B522AD53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5970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a attēla vietturi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iezīmju vietturi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4" name="Slaida numura vietturis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C8101-C0D2-4383-AE5D-4518733983FC}" type="slidenum">
              <a:rPr lang="lv-LV" smtClean="0">
                <a:solidFill>
                  <a:prstClr val="black"/>
                </a:solidFill>
              </a:rPr>
              <a:pPr/>
              <a:t>3</a:t>
            </a:fld>
            <a:endParaRPr lang="lv-LV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44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a attēla vietturi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iezīmju vietturi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4" name="Slaida numura vietturis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C8101-C0D2-4383-AE5D-4518733983FC}" type="slidenum">
              <a:rPr lang="lv-LV" smtClean="0"/>
              <a:pPr/>
              <a:t>4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3920258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a attēla vietturi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iezīmju vietturi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4" name="Slaida numura vietturis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C8101-C0D2-4383-AE5D-4518733983FC}" type="slidenum">
              <a:rPr lang="lv-LV" smtClean="0"/>
              <a:pPr/>
              <a:t>5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3308947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a attēla vietturi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iezīmju vietturi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4" name="Slaida numura vietturis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C8101-C0D2-4383-AE5D-4518733983FC}" type="slidenum">
              <a:rPr lang="lv-LV" smtClean="0">
                <a:solidFill>
                  <a:prstClr val="black"/>
                </a:solidFill>
              </a:rPr>
              <a:pPr/>
              <a:t>13</a:t>
            </a:fld>
            <a:endParaRPr lang="lv-LV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159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a attēla vietturi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iezīmju vietturi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4" name="Slaida numura vietturis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C8101-C0D2-4383-AE5D-4518733983FC}" type="slidenum">
              <a:rPr lang="lv-LV" smtClean="0"/>
              <a:pPr/>
              <a:t>15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1910024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a attēla vietturi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iezīmju vietturi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v-LV" dirty="0"/>
          </a:p>
        </p:txBody>
      </p:sp>
      <p:sp>
        <p:nvSpPr>
          <p:cNvPr id="4" name="Slaida numura vietturis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C8101-C0D2-4383-AE5D-4518733983FC}" type="slidenum">
              <a:rPr lang="lv-LV" smtClean="0"/>
              <a:pPr/>
              <a:t>16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504808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sla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733777" y="4695825"/>
            <a:ext cx="10803467" cy="495300"/>
          </a:xfrm>
        </p:spPr>
        <p:txBody>
          <a:bodyPr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700">
                <a:solidFill>
                  <a:srgbClr val="005551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lv-LV" sz="2700" dirty="0" err="1"/>
              <a:t>Text</a:t>
            </a:r>
            <a:r>
              <a:rPr lang="lv-LV" sz="2700" dirty="0"/>
              <a:t>, </a:t>
            </a:r>
            <a:r>
              <a:rPr lang="lv-LV" sz="2700" dirty="0" err="1"/>
              <a:t>text</a:t>
            </a:r>
            <a:r>
              <a:rPr lang="lv-LV" sz="2700" dirty="0"/>
              <a:t>, </a:t>
            </a:r>
            <a:r>
              <a:rPr lang="lv-LV" sz="2700" dirty="0" err="1"/>
              <a:t>text</a:t>
            </a:r>
            <a:endParaRPr lang="en-US" sz="27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34484" y="6124576"/>
            <a:ext cx="10803467" cy="295275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>
                <a:solidFill>
                  <a:srgbClr val="00555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400" dirty="0" err="1">
                <a:solidFill>
                  <a:srgbClr val="005551"/>
                </a:solidFill>
                <a:latin typeface="Arial"/>
                <a:cs typeface="Arial"/>
              </a:rPr>
              <a:t>Datums</a:t>
            </a:r>
            <a:endParaRPr lang="en-US" sz="1400" dirty="0">
              <a:solidFill>
                <a:srgbClr val="005551"/>
              </a:solidFill>
              <a:latin typeface="Arial"/>
              <a:cs typeface="Arial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734484" y="5372101"/>
            <a:ext cx="10803467" cy="276225"/>
          </a:xfrm>
        </p:spPr>
        <p:txBody>
          <a:bodyPr>
            <a:noAutofit/>
          </a:bodyPr>
          <a:lstStyle>
            <a:lvl1pPr marL="0" indent="0" algn="ctr">
              <a:buNone/>
              <a:defRPr sz="1400" baseline="0">
                <a:solidFill>
                  <a:srgbClr val="005551"/>
                </a:solidFill>
              </a:defRPr>
            </a:lvl1pPr>
          </a:lstStyle>
          <a:p>
            <a:pPr lvl="0"/>
            <a:r>
              <a:rPr lang="lv-LV" dirty="0"/>
              <a:t>Vārds, uzvārds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734484" y="5648325"/>
            <a:ext cx="10803467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005551"/>
                </a:solidFill>
              </a:defRPr>
            </a:lvl1pPr>
          </a:lstStyle>
          <a:p>
            <a:pPr lvl="0"/>
            <a:r>
              <a:rPr lang="lv-LV" sz="1400" dirty="0"/>
              <a:t>Amats</a:t>
            </a:r>
            <a:endParaRPr lang="lv-LV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734484" y="2381667"/>
            <a:ext cx="10803467" cy="1809750"/>
          </a:xfrm>
        </p:spPr>
        <p:txBody>
          <a:bodyPr>
            <a:normAutofit/>
          </a:bodyPr>
          <a:lstStyle>
            <a:lvl1pPr marL="0" indent="0" algn="ctr">
              <a:buNone/>
              <a:defRPr sz="5500" b="1" baseline="0">
                <a:solidFill>
                  <a:srgbClr val="005551"/>
                </a:solidFill>
              </a:defRPr>
            </a:lvl1pPr>
          </a:lstStyle>
          <a:p>
            <a:pPr lvl="0"/>
            <a:r>
              <a:rPr lang="lv-LV" dirty="0"/>
              <a:t>Jaunas prezentācijas nosaukums</a:t>
            </a:r>
          </a:p>
        </p:txBody>
      </p:sp>
    </p:spTree>
    <p:extLst>
      <p:ext uri="{BB962C8B-B14F-4D97-AF65-F5344CB8AC3E}">
        <p14:creationId xmlns:p14="http://schemas.microsoft.com/office/powerpoint/2010/main" val="2979143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130328"/>
            <a:ext cx="6815667" cy="4995835"/>
          </a:xfrm>
        </p:spPr>
        <p:txBody>
          <a:bodyPr/>
          <a:lstStyle>
            <a:lvl1pPr>
              <a:defRPr sz="1800">
                <a:solidFill>
                  <a:srgbClr val="005551"/>
                </a:solidFill>
              </a:defRPr>
            </a:lvl1pPr>
            <a:lvl2pPr>
              <a:defRPr sz="1800">
                <a:solidFill>
                  <a:srgbClr val="005551"/>
                </a:solidFill>
              </a:defRPr>
            </a:lvl2pPr>
            <a:lvl3pPr>
              <a:defRPr sz="1400">
                <a:solidFill>
                  <a:srgbClr val="005551"/>
                </a:solidFill>
              </a:defRPr>
            </a:lvl3pPr>
            <a:lvl4pPr>
              <a:defRPr sz="1400">
                <a:solidFill>
                  <a:srgbClr val="005551"/>
                </a:solidFill>
              </a:defRPr>
            </a:lvl4pPr>
            <a:lvl5pPr>
              <a:defRPr sz="1400">
                <a:solidFill>
                  <a:srgbClr val="00555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lv-LV" dirty="0"/>
              <a:t>Click to edit Master text styles</a:t>
            </a:r>
          </a:p>
          <a:p>
            <a:pPr lvl="1"/>
            <a:r>
              <a:rPr lang="lv-LV" dirty="0"/>
              <a:t>Second level</a:t>
            </a:r>
          </a:p>
          <a:p>
            <a:pPr lvl="2"/>
            <a:r>
              <a:rPr lang="lv-LV" dirty="0"/>
              <a:t>Third level</a:t>
            </a:r>
          </a:p>
          <a:p>
            <a:pPr lvl="3"/>
            <a:r>
              <a:rPr lang="lv-LV" dirty="0"/>
              <a:t>Fourth level</a:t>
            </a:r>
          </a:p>
          <a:p>
            <a:pPr lvl="4"/>
            <a:r>
              <a:rPr lang="lv-LV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657231"/>
            <a:ext cx="4011084" cy="3468931"/>
          </a:xfrm>
        </p:spPr>
        <p:txBody>
          <a:bodyPr/>
          <a:lstStyle>
            <a:lvl1pPr marL="0" indent="0">
              <a:buNone/>
              <a:defRPr sz="1400">
                <a:solidFill>
                  <a:srgbClr val="00555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lv-LV" dirty="0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609601" y="1130328"/>
            <a:ext cx="4011084" cy="1431924"/>
          </a:xfrm>
        </p:spPr>
        <p:txBody>
          <a:bodyPr>
            <a:noAutofit/>
          </a:bodyPr>
          <a:lstStyle>
            <a:lvl1pPr marL="0" indent="0">
              <a:buNone/>
              <a:defRPr sz="3600" baseline="0">
                <a:solidFill>
                  <a:srgbClr val="00555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lv-LV" dirty="0"/>
              <a:t>Click to edit text title style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09600" y="156860"/>
            <a:ext cx="10972800" cy="868909"/>
          </a:xfrm>
        </p:spPr>
        <p:txBody>
          <a:bodyPr anchor="t">
            <a:noAutofit/>
          </a:bodyPr>
          <a:lstStyle>
            <a:lvl1pPr algn="l">
              <a:defRPr sz="2800">
                <a:solidFill>
                  <a:srgbClr val="005551"/>
                </a:solidFill>
              </a:defRPr>
            </a:lvl1pPr>
          </a:lstStyle>
          <a:p>
            <a:r>
              <a:rPr lang="lv-LV" dirty="0"/>
              <a:t>Click to edit Master 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r>
              <a:rPr lang="lv-LV" dirty="0" err="1"/>
              <a:t>Riga</a:t>
            </a:r>
            <a:r>
              <a:rPr lang="lv-LV" dirty="0"/>
              <a:t>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4"/>
          </p:nvPr>
        </p:nvSpPr>
        <p:spPr>
          <a:xfrm>
            <a:off x="7969956" y="627274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6A6A6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014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dalu_slaid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371744"/>
            <a:ext cx="10363200" cy="1470025"/>
          </a:xfrm>
        </p:spPr>
        <p:txBody>
          <a:bodyPr>
            <a:noAutofit/>
          </a:bodyPr>
          <a:lstStyle>
            <a:lvl1pPr algn="ctr">
              <a:defRPr sz="5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lv-LV" dirty="0"/>
              <a:t>Click to edit</a:t>
            </a:r>
            <a:br>
              <a:rPr lang="lv-LV" dirty="0"/>
            </a:br>
            <a:r>
              <a:rPr lang="lv-LV" dirty="0"/>
              <a:t>master text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241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ēli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43468" y="1182076"/>
            <a:ext cx="10938933" cy="5015523"/>
          </a:xfrm>
        </p:spPr>
        <p:txBody>
          <a:bodyPr/>
          <a:lstStyle>
            <a:lvl1pPr>
              <a:defRPr>
                <a:solidFill>
                  <a:srgbClr val="005551"/>
                </a:solidFill>
              </a:defRPr>
            </a:lvl1pPr>
          </a:lstStyle>
          <a:p>
            <a:r>
              <a:rPr lang="lv-LV" dirty="0"/>
              <a:t>Drag picture to placeholder or click icon to add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09600" y="156860"/>
            <a:ext cx="10972800" cy="868909"/>
          </a:xfrm>
        </p:spPr>
        <p:txBody>
          <a:bodyPr anchor="t">
            <a:noAutofit/>
          </a:bodyPr>
          <a:lstStyle>
            <a:lvl1pPr algn="l">
              <a:defRPr sz="3600">
                <a:solidFill>
                  <a:srgbClr val="005551"/>
                </a:solidFill>
              </a:defRPr>
            </a:lvl1pPr>
          </a:lstStyle>
          <a:p>
            <a:r>
              <a:rPr lang="lv-LV" dirty="0"/>
              <a:t>Click to edit Master title style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r>
              <a:rPr lang="lv-LV" dirty="0" err="1"/>
              <a:t>Riga</a:t>
            </a:r>
            <a:r>
              <a:rPr lang="lv-LV" dirty="0"/>
              <a:t>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7969956" y="627274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6A6A6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980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ēli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47004" y="1182078"/>
            <a:ext cx="5471573" cy="2370665"/>
          </a:xfrm>
        </p:spPr>
        <p:txBody>
          <a:bodyPr>
            <a:normAutofit/>
          </a:bodyPr>
          <a:lstStyle>
            <a:lvl1pPr>
              <a:defRPr sz="2000">
                <a:solidFill>
                  <a:srgbClr val="989898"/>
                </a:solidFill>
              </a:defRPr>
            </a:lvl1pPr>
          </a:lstStyle>
          <a:p>
            <a:r>
              <a:rPr lang="lv-LV" dirty="0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242755" y="1182077"/>
            <a:ext cx="5339644" cy="4821320"/>
          </a:xfrm>
        </p:spPr>
        <p:txBody>
          <a:bodyPr>
            <a:normAutofit/>
          </a:bodyPr>
          <a:lstStyle>
            <a:lvl1pPr>
              <a:defRPr sz="2000">
                <a:solidFill>
                  <a:srgbClr val="989898"/>
                </a:solidFill>
              </a:defRPr>
            </a:lvl1pPr>
          </a:lstStyle>
          <a:p>
            <a:r>
              <a:rPr lang="lv-LV" dirty="0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47004" y="3632731"/>
            <a:ext cx="5471573" cy="2370665"/>
          </a:xfrm>
        </p:spPr>
        <p:txBody>
          <a:bodyPr>
            <a:normAutofit/>
          </a:bodyPr>
          <a:lstStyle>
            <a:lvl1pPr>
              <a:defRPr sz="2000">
                <a:solidFill>
                  <a:srgbClr val="989898"/>
                </a:solidFill>
              </a:defRPr>
            </a:lvl1pPr>
          </a:lstStyle>
          <a:p>
            <a:r>
              <a:rPr lang="lv-LV" dirty="0"/>
              <a:t>Drag picture to placeholder or click icon to add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09600" y="156860"/>
            <a:ext cx="10972800" cy="868909"/>
          </a:xfrm>
        </p:spPr>
        <p:txBody>
          <a:bodyPr anchor="t">
            <a:noAutofit/>
          </a:bodyPr>
          <a:lstStyle>
            <a:lvl1pPr algn="l">
              <a:defRPr sz="3600">
                <a:solidFill>
                  <a:srgbClr val="005551"/>
                </a:solidFill>
              </a:defRPr>
            </a:lvl1pPr>
          </a:lstStyle>
          <a:p>
            <a:r>
              <a:rPr lang="lv-LV" dirty="0"/>
              <a:t>Click to edit Master title style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r>
              <a:rPr lang="lv-LV" dirty="0" err="1"/>
              <a:t>Riga</a:t>
            </a:r>
            <a:r>
              <a:rPr lang="lv-LV" dirty="0"/>
              <a:t>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7969956" y="627274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6A6A6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799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ēli 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810541" y="3669503"/>
            <a:ext cx="4145439" cy="2001761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lv-LV" dirty="0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970314" y="1523278"/>
            <a:ext cx="1977913" cy="199503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lv-LV" dirty="0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811364" y="1523278"/>
            <a:ext cx="1977913" cy="199503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lv-LV" dirty="0"/>
              <a:t>Drag picture to placeholder or click icon to add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09601" y="1182079"/>
            <a:ext cx="4712305" cy="4807487"/>
          </a:xfrm>
        </p:spPr>
        <p:txBody>
          <a:bodyPr/>
          <a:lstStyle>
            <a:lvl1pPr marL="342900" indent="-342900">
              <a:buFont typeface="Wingdings" charset="2"/>
              <a:buChar char="§"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 marL="1143000" indent="-228600">
              <a:buSzPct val="75000"/>
              <a:buFont typeface="Wingdings" charset="2"/>
              <a:buChar char="§"/>
              <a:defRPr sz="1400">
                <a:solidFill>
                  <a:schemeClr val="tx1"/>
                </a:solidFill>
              </a:defRPr>
            </a:lvl3pPr>
            <a:lvl4pPr>
              <a:buSzPct val="75000"/>
              <a:defRPr sz="1400">
                <a:solidFill>
                  <a:schemeClr val="tx1"/>
                </a:solidFill>
              </a:defRPr>
            </a:lvl4pPr>
            <a:lvl5pPr marL="2114550" indent="-285750">
              <a:buSzPct val="50000"/>
              <a:buFont typeface="Wingdings" charset="2"/>
              <a:buChar char="§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lv-LV" dirty="0"/>
              <a:t>Click to edit Master text styles</a:t>
            </a:r>
          </a:p>
          <a:p>
            <a:pPr lvl="1"/>
            <a:r>
              <a:rPr lang="lv-LV" dirty="0"/>
              <a:t>Second level</a:t>
            </a:r>
          </a:p>
          <a:p>
            <a:pPr lvl="2"/>
            <a:r>
              <a:rPr lang="lv-LV" dirty="0"/>
              <a:t>Third level</a:t>
            </a:r>
          </a:p>
          <a:p>
            <a:pPr lvl="3"/>
            <a:r>
              <a:rPr lang="lv-LV" dirty="0"/>
              <a:t>Fourth level</a:t>
            </a:r>
          </a:p>
          <a:p>
            <a:pPr lvl="4"/>
            <a:r>
              <a:rPr lang="lv-LV" dirty="0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09600" y="156860"/>
            <a:ext cx="10972800" cy="868909"/>
          </a:xfrm>
        </p:spPr>
        <p:txBody>
          <a:bodyPr anchor="t">
            <a:noAutofit/>
          </a:bodyPr>
          <a:lstStyle>
            <a:lvl1pPr algn="l">
              <a:defRPr sz="3600">
                <a:solidFill>
                  <a:srgbClr val="005551"/>
                </a:solidFill>
              </a:defRPr>
            </a:lvl1pPr>
          </a:lstStyle>
          <a:p>
            <a:r>
              <a:rPr lang="lv-LV" dirty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r>
              <a:rPr lang="lv-LV" dirty="0" err="1"/>
              <a:t>Riga</a:t>
            </a:r>
            <a:r>
              <a:rPr lang="lv-LV" dirty="0"/>
              <a:t>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7969956" y="627274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117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ig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926327" y="1271077"/>
            <a:ext cx="10363200" cy="1470025"/>
          </a:xfrm>
        </p:spPr>
        <p:txBody>
          <a:bodyPr>
            <a:normAutofit/>
          </a:bodyPr>
          <a:lstStyle>
            <a:lvl1pPr algn="ctr">
              <a:defRPr sz="3600" b="1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lang="lv-LV" dirty="0"/>
              <a:t>Click to edit</a:t>
            </a:r>
            <a:br>
              <a:rPr lang="lv-LV" dirty="0"/>
            </a:br>
            <a:r>
              <a:rPr lang="lv-LV" dirty="0"/>
              <a:t>master text syle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840727" y="2883357"/>
            <a:ext cx="8534400" cy="13453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rgbClr val="00555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lv-LV" dirty="0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3241526" y="2741102"/>
            <a:ext cx="5773460" cy="7092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r>
              <a:rPr lang="lv-LV" dirty="0" err="1"/>
              <a:t>Riga</a:t>
            </a:r>
            <a:r>
              <a:rPr lang="lv-LV" dirty="0"/>
              <a:t>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7969956" y="627274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6369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dalu_slai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617788"/>
            <a:ext cx="10363200" cy="1470025"/>
          </a:xfrm>
        </p:spPr>
        <p:txBody>
          <a:bodyPr>
            <a:noAutofit/>
          </a:bodyPr>
          <a:lstStyle>
            <a:lvl1pPr algn="ctr">
              <a:defRPr sz="5500" b="1" i="0">
                <a:solidFill>
                  <a:srgbClr val="005551"/>
                </a:solidFill>
                <a:latin typeface="Arial"/>
                <a:cs typeface="Arial"/>
              </a:defRPr>
            </a:lvl1pPr>
          </a:lstStyle>
          <a:p>
            <a:r>
              <a:rPr lang="lv-LV" dirty="0"/>
              <a:t>Paldies.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5958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ivi sat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/>
              <a:t>Rediģēt šablona virsraksta stilu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lv-LV"/>
              <a:t>Rediģēt šablona teksta stilus</a:t>
            </a:r>
          </a:p>
          <a:p>
            <a:pPr lvl="1"/>
            <a:r>
              <a:rPr lang="lv-LV"/>
              <a:t>Otrais līmenis</a:t>
            </a:r>
          </a:p>
          <a:p>
            <a:pPr lvl="2"/>
            <a:r>
              <a:rPr lang="lv-LV"/>
              <a:t>Trešais līmenis</a:t>
            </a:r>
          </a:p>
          <a:p>
            <a:pPr lvl="3"/>
            <a:r>
              <a:rPr lang="lv-LV"/>
              <a:t>Ceturtais līmenis</a:t>
            </a:r>
          </a:p>
          <a:p>
            <a:pPr lvl="4"/>
            <a:r>
              <a:rPr lang="lv-LV"/>
              <a:t>Piektais līmenis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28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lv-LV"/>
              <a:t>Rediģēt šablona teksta stilus</a:t>
            </a:r>
          </a:p>
          <a:p>
            <a:pPr lvl="1"/>
            <a:r>
              <a:rPr lang="lv-LV"/>
              <a:t>Otrais līmenis</a:t>
            </a:r>
          </a:p>
          <a:p>
            <a:pPr lvl="2"/>
            <a:r>
              <a:rPr lang="lv-LV"/>
              <a:t>Trešais līmenis</a:t>
            </a:r>
          </a:p>
          <a:p>
            <a:pPr lvl="3"/>
            <a:r>
              <a:rPr lang="lv-LV"/>
              <a:t>Ceturtais līmenis</a:t>
            </a:r>
          </a:p>
          <a:p>
            <a:pPr lvl="4"/>
            <a:r>
              <a:rPr lang="lv-LV"/>
              <a:t>Piektais līmenis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337D6-00F5-47BA-BBB5-2139B87F7DB5}" type="datetimeFigureOut">
              <a:rPr lang="lv-LV" smtClean="0"/>
              <a:pPr/>
              <a:t>17.09.2020</a:t>
            </a:fld>
            <a:endParaRPr lang="lv-LV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17CD-4B5D-45A1-81A2-3658EE57CDF8}" type="slidenum">
              <a:rPr lang="lv-LV" smtClean="0"/>
              <a:pPr/>
              <a:t>‹#›</a:t>
            </a:fld>
            <a:endParaRPr lang="lv-LV" dirty="0"/>
          </a:p>
        </p:txBody>
      </p:sp>
    </p:spTree>
    <p:extLst>
      <p:ext uri="{BB962C8B-B14F-4D97-AF65-F5344CB8AC3E}">
        <p14:creationId xmlns:p14="http://schemas.microsoft.com/office/powerpoint/2010/main" val="26079620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Salīdzināju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lv-LV"/>
              <a:t>Rediģēt šablona virsraksta stilu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082" indent="0">
              <a:buNone/>
              <a:defRPr sz="2000" b="1"/>
            </a:lvl2pPr>
            <a:lvl3pPr marL="914165" indent="0">
              <a:buNone/>
              <a:defRPr sz="1800" b="1"/>
            </a:lvl3pPr>
            <a:lvl4pPr marL="1371250" indent="0">
              <a:buNone/>
              <a:defRPr sz="1600" b="1"/>
            </a:lvl4pPr>
            <a:lvl5pPr marL="1828332" indent="0">
              <a:buNone/>
              <a:defRPr sz="1600" b="1"/>
            </a:lvl5pPr>
            <a:lvl6pPr marL="2285415" indent="0">
              <a:buNone/>
              <a:defRPr sz="1600" b="1"/>
            </a:lvl6pPr>
            <a:lvl7pPr marL="2742500" indent="0">
              <a:buNone/>
              <a:defRPr sz="1600" b="1"/>
            </a:lvl7pPr>
            <a:lvl8pPr marL="3199580" indent="0">
              <a:buNone/>
              <a:defRPr sz="1600" b="1"/>
            </a:lvl8pPr>
            <a:lvl9pPr marL="3656665" indent="0">
              <a:buNone/>
              <a:defRPr sz="1600" b="1"/>
            </a:lvl9pPr>
          </a:lstStyle>
          <a:p>
            <a:pPr lvl="0"/>
            <a:r>
              <a:rPr lang="lv-LV"/>
              <a:t>Rediģēt šablona teksta stilus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lv-LV"/>
              <a:t>Rediģēt šablona teksta stilus</a:t>
            </a:r>
          </a:p>
          <a:p>
            <a:pPr lvl="1"/>
            <a:r>
              <a:rPr lang="lv-LV"/>
              <a:t>Otrais līmenis</a:t>
            </a:r>
          </a:p>
          <a:p>
            <a:pPr lvl="2"/>
            <a:r>
              <a:rPr lang="lv-LV"/>
              <a:t>Trešais līmenis</a:t>
            </a:r>
          </a:p>
          <a:p>
            <a:pPr lvl="3"/>
            <a:r>
              <a:rPr lang="lv-LV"/>
              <a:t>Ceturtais līmenis</a:t>
            </a:r>
          </a:p>
          <a:p>
            <a:pPr lvl="4"/>
            <a:r>
              <a:rPr lang="lv-LV"/>
              <a:t>Piektais līmenis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928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082" indent="0">
              <a:buNone/>
              <a:defRPr sz="2000" b="1"/>
            </a:lvl2pPr>
            <a:lvl3pPr marL="914165" indent="0">
              <a:buNone/>
              <a:defRPr sz="1800" b="1"/>
            </a:lvl3pPr>
            <a:lvl4pPr marL="1371250" indent="0">
              <a:buNone/>
              <a:defRPr sz="1600" b="1"/>
            </a:lvl4pPr>
            <a:lvl5pPr marL="1828332" indent="0">
              <a:buNone/>
              <a:defRPr sz="1600" b="1"/>
            </a:lvl5pPr>
            <a:lvl6pPr marL="2285415" indent="0">
              <a:buNone/>
              <a:defRPr sz="1600" b="1"/>
            </a:lvl6pPr>
            <a:lvl7pPr marL="2742500" indent="0">
              <a:buNone/>
              <a:defRPr sz="1600" b="1"/>
            </a:lvl7pPr>
            <a:lvl8pPr marL="3199580" indent="0">
              <a:buNone/>
              <a:defRPr sz="1600" b="1"/>
            </a:lvl8pPr>
            <a:lvl9pPr marL="3656665" indent="0">
              <a:buNone/>
              <a:defRPr sz="1600" b="1"/>
            </a:lvl9pPr>
          </a:lstStyle>
          <a:p>
            <a:pPr lvl="0"/>
            <a:r>
              <a:rPr lang="lv-LV"/>
              <a:t>Rediģēt šablona teksta stilus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928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lv-LV"/>
              <a:t>Rediģēt šablona teksta stilus</a:t>
            </a:r>
          </a:p>
          <a:p>
            <a:pPr lvl="1"/>
            <a:r>
              <a:rPr lang="lv-LV"/>
              <a:t>Otrais līmenis</a:t>
            </a:r>
          </a:p>
          <a:p>
            <a:pPr lvl="2"/>
            <a:r>
              <a:rPr lang="lv-LV"/>
              <a:t>Trešais līmenis</a:t>
            </a:r>
          </a:p>
          <a:p>
            <a:pPr lvl="3"/>
            <a:r>
              <a:rPr lang="lv-LV"/>
              <a:t>Ceturtais līmenis</a:t>
            </a:r>
          </a:p>
          <a:p>
            <a:pPr lvl="4"/>
            <a:r>
              <a:rPr lang="lv-LV"/>
              <a:t>Piektais līmenis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337D6-00F5-47BA-BBB5-2139B87F7DB5}" type="datetimeFigureOut">
              <a:rPr lang="lv-LV" smtClean="0"/>
              <a:pPr/>
              <a:t>17.09.2020</a:t>
            </a:fld>
            <a:endParaRPr lang="lv-LV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17CD-4B5D-45A1-81A2-3658EE57CDF8}" type="slidenum">
              <a:rPr lang="lv-LV" smtClean="0"/>
              <a:pPr/>
              <a:t>‹#›</a:t>
            </a:fld>
            <a:endParaRPr lang="lv-LV" dirty="0"/>
          </a:p>
        </p:txBody>
      </p:sp>
    </p:spTree>
    <p:extLst>
      <p:ext uri="{BB962C8B-B14F-4D97-AF65-F5344CB8AC3E}">
        <p14:creationId xmlns:p14="http://schemas.microsoft.com/office/powerpoint/2010/main" val="1183975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sauku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40727" y="2883357"/>
            <a:ext cx="8534400" cy="1197576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lv-LV" dirty="0"/>
              <a:t>Click to edit Master subtitle style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1840727" y="4354824"/>
            <a:ext cx="8534400" cy="13414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lv-LV" dirty="0"/>
              <a:t>Click to edit Master text styles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3221198" y="2741101"/>
            <a:ext cx="5773460" cy="36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747523" y="4238143"/>
            <a:ext cx="4720808" cy="0"/>
          </a:xfrm>
          <a:prstGeom prst="line">
            <a:avLst/>
          </a:prstGeom>
          <a:ln w="3175" cmpd="sng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r>
              <a:rPr lang="lv-LV" dirty="0" err="1"/>
              <a:t>Riga</a:t>
            </a:r>
            <a:r>
              <a:rPr lang="lv-LV" dirty="0"/>
              <a:t>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98315" y="1420280"/>
            <a:ext cx="109728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lv-LV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672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53932"/>
            <a:ext cx="10972800" cy="2789129"/>
          </a:xfrm>
        </p:spPr>
        <p:txBody>
          <a:bodyPr/>
          <a:lstStyle>
            <a:lvl1pPr marL="342900" indent="-342900">
              <a:buFont typeface="Wingdings" charset="2"/>
              <a:buChar char="§"/>
              <a:defRPr sz="2000">
                <a:solidFill>
                  <a:schemeClr val="accent1"/>
                </a:solidFill>
              </a:defRPr>
            </a:lvl1pPr>
            <a:lvl2pPr>
              <a:defRPr sz="1800">
                <a:solidFill>
                  <a:schemeClr val="accent1"/>
                </a:solidFill>
              </a:defRPr>
            </a:lvl2pPr>
            <a:lvl3pPr marL="1143000" indent="-228600">
              <a:buSzPct val="75000"/>
              <a:buFont typeface="Wingdings" charset="2"/>
              <a:buChar char="§"/>
              <a:defRPr sz="1400">
                <a:solidFill>
                  <a:schemeClr val="accent1"/>
                </a:solidFill>
              </a:defRPr>
            </a:lvl3pPr>
            <a:lvl4pPr>
              <a:buSzPct val="75000"/>
              <a:defRPr sz="1400">
                <a:solidFill>
                  <a:schemeClr val="accent1"/>
                </a:solidFill>
              </a:defRPr>
            </a:lvl4pPr>
            <a:lvl5pPr marL="2114550" indent="-285750">
              <a:buSzPct val="50000"/>
              <a:buFont typeface="Wingdings" charset="2"/>
              <a:buChar char="§"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lv-LV" dirty="0"/>
              <a:t>Click to edit Master text styles</a:t>
            </a:r>
          </a:p>
          <a:p>
            <a:pPr lvl="1"/>
            <a:r>
              <a:rPr lang="lv-LV" dirty="0"/>
              <a:t>Second level</a:t>
            </a:r>
          </a:p>
          <a:p>
            <a:pPr lvl="2"/>
            <a:r>
              <a:rPr lang="lv-LV" dirty="0"/>
              <a:t>Third level</a:t>
            </a:r>
          </a:p>
          <a:p>
            <a:pPr lvl="3"/>
            <a:r>
              <a:rPr lang="lv-LV" dirty="0"/>
              <a:t>Fourth level</a:t>
            </a:r>
          </a:p>
          <a:p>
            <a:pPr lvl="4"/>
            <a:r>
              <a:rPr lang="lv-LV" dirty="0"/>
              <a:t>Fifth level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289747" y="16115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13289747" y="16115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13289747" y="16115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63965"/>
            <a:ext cx="10972800" cy="770685"/>
          </a:xfrm>
        </p:spPr>
        <p:txBody>
          <a:bodyPr anchor="t">
            <a:noAutofit/>
          </a:bodyPr>
          <a:lstStyle>
            <a:lvl1pPr algn="l">
              <a:defRPr sz="4400" b="1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lang="lv-LV" dirty="0"/>
              <a:t>Click to edit Master title style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r>
              <a:rPr lang="lv-LV" dirty="0" err="1"/>
              <a:t>Riga</a:t>
            </a:r>
            <a:r>
              <a:rPr lang="lv-LV" dirty="0"/>
              <a:t>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7969956" y="627274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6A6A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6"/>
          <p:cNvSpPr txBox="1">
            <a:spLocks/>
          </p:cNvSpPr>
          <p:nvPr userDrawn="1"/>
        </p:nvSpPr>
        <p:spPr>
          <a:xfrm>
            <a:off x="10938933" y="6272743"/>
            <a:ext cx="6434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rgbClr val="102050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F746A6-E283-484D-A747-262174EE73C9}" type="slidenum">
              <a:rPr lang="en-US" sz="1200" smtClean="0">
                <a:solidFill>
                  <a:srgbClr val="A6A6A6"/>
                </a:solidFill>
              </a:rPr>
              <a:pPr/>
              <a:t>‹#›</a:t>
            </a:fld>
            <a:endParaRPr lang="en-US" sz="12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308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dalu_slai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271077"/>
            <a:ext cx="10363200" cy="1470025"/>
          </a:xfrm>
        </p:spPr>
        <p:txBody>
          <a:bodyPr>
            <a:noAutofit/>
          </a:bodyPr>
          <a:lstStyle>
            <a:lvl1pPr algn="ctr">
              <a:defRPr sz="5500" b="1" i="0">
                <a:solidFill>
                  <a:srgbClr val="005551"/>
                </a:solidFill>
                <a:latin typeface="Arial"/>
                <a:cs typeface="Arial"/>
              </a:defRPr>
            </a:lvl1pPr>
          </a:lstStyle>
          <a:p>
            <a:r>
              <a:rPr lang="lv-LV" dirty="0"/>
              <a:t>Click to edit</a:t>
            </a:r>
            <a:br>
              <a:rPr lang="lv-LV" dirty="0"/>
            </a:br>
            <a:r>
              <a:rPr lang="lv-LV" dirty="0"/>
              <a:t>master text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206979"/>
            <a:ext cx="8534400" cy="64724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rgbClr val="00555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lv-LV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667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61949"/>
            <a:ext cx="10972800" cy="772587"/>
          </a:xfrm>
        </p:spPr>
        <p:txBody>
          <a:bodyPr/>
          <a:lstStyle/>
          <a:p>
            <a:r>
              <a:rPr lang="lv-LV" dirty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lv-LV" dirty="0" err="1"/>
              <a:t>Riga</a:t>
            </a:r>
            <a:r>
              <a:rPr lang="lv-LV" dirty="0"/>
              <a:t>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453932"/>
            <a:ext cx="10972800" cy="2789129"/>
          </a:xfrm>
        </p:spPr>
        <p:txBody>
          <a:bodyPr/>
          <a:lstStyle>
            <a:lvl1pPr marL="342900" indent="-342900">
              <a:buFont typeface="Wingdings" charset="2"/>
              <a:buChar char="§"/>
              <a:defRPr sz="2000">
                <a:solidFill>
                  <a:schemeClr val="accent1"/>
                </a:solidFill>
              </a:defRPr>
            </a:lvl1pPr>
            <a:lvl2pPr>
              <a:defRPr sz="1800">
                <a:solidFill>
                  <a:schemeClr val="accent1"/>
                </a:solidFill>
              </a:defRPr>
            </a:lvl2pPr>
            <a:lvl3pPr marL="1143000" indent="-228600">
              <a:buSzPct val="75000"/>
              <a:buFont typeface="Wingdings" charset="2"/>
              <a:buChar char="§"/>
              <a:defRPr sz="1400">
                <a:solidFill>
                  <a:schemeClr val="accent1"/>
                </a:solidFill>
              </a:defRPr>
            </a:lvl3pPr>
            <a:lvl4pPr>
              <a:buSzPct val="75000"/>
              <a:defRPr sz="1400">
                <a:solidFill>
                  <a:schemeClr val="accent1"/>
                </a:solidFill>
              </a:defRPr>
            </a:lvl4pPr>
            <a:lvl5pPr marL="2114550" indent="-285750">
              <a:buSzPct val="50000"/>
              <a:buFont typeface="Wingdings" charset="2"/>
              <a:buChar char="§"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lv-LV" dirty="0"/>
              <a:t>Click to edit Master text styles</a:t>
            </a:r>
          </a:p>
          <a:p>
            <a:pPr lvl="1"/>
            <a:r>
              <a:rPr lang="lv-LV" dirty="0"/>
              <a:t>Second level</a:t>
            </a:r>
          </a:p>
          <a:p>
            <a:pPr lvl="2"/>
            <a:r>
              <a:rPr lang="lv-LV" dirty="0"/>
              <a:t>Third level</a:t>
            </a:r>
          </a:p>
          <a:p>
            <a:pPr lvl="3"/>
            <a:r>
              <a:rPr lang="lv-LV" dirty="0"/>
              <a:t>Fourth level</a:t>
            </a:r>
          </a:p>
          <a:p>
            <a:pPr lvl="4"/>
            <a:r>
              <a:rPr lang="lv-LV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9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 marL="342900" indent="-342900">
              <a:buFont typeface="Wingdings" charset="2"/>
              <a:buChar char="§"/>
              <a:defRPr sz="1800">
                <a:solidFill>
                  <a:srgbClr val="005551"/>
                </a:solidFill>
              </a:defRPr>
            </a:lvl1pPr>
            <a:lvl2pPr>
              <a:defRPr sz="1800">
                <a:solidFill>
                  <a:srgbClr val="005551"/>
                </a:solidFill>
              </a:defRPr>
            </a:lvl2pPr>
            <a:lvl3pPr marL="1143000" indent="-228600">
              <a:buSzPct val="75000"/>
              <a:buFont typeface="Wingdings" charset="2"/>
              <a:buChar char="§"/>
              <a:defRPr sz="1400">
                <a:solidFill>
                  <a:srgbClr val="005551"/>
                </a:solidFill>
              </a:defRPr>
            </a:lvl3pPr>
            <a:lvl4pPr>
              <a:buSzPct val="75000"/>
              <a:defRPr sz="1400">
                <a:solidFill>
                  <a:srgbClr val="005551"/>
                </a:solidFill>
              </a:defRPr>
            </a:lvl4pPr>
            <a:lvl5pPr marL="2057400" indent="-228600">
              <a:buSzPct val="50000"/>
              <a:buFont typeface="Wingdings" charset="2"/>
              <a:buChar char="§"/>
              <a:defRPr sz="1400">
                <a:solidFill>
                  <a:srgbClr val="00555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lv-LV" dirty="0"/>
              <a:t>Click to edit Master text styles</a:t>
            </a:r>
          </a:p>
          <a:p>
            <a:pPr lvl="1"/>
            <a:r>
              <a:rPr lang="lv-LV" dirty="0"/>
              <a:t>Second level</a:t>
            </a:r>
          </a:p>
          <a:p>
            <a:pPr lvl="2"/>
            <a:r>
              <a:rPr lang="lv-LV" dirty="0"/>
              <a:t>Third level</a:t>
            </a:r>
          </a:p>
          <a:p>
            <a:pPr lvl="3"/>
            <a:r>
              <a:rPr lang="lv-LV" dirty="0"/>
              <a:t>Fourth level</a:t>
            </a:r>
          </a:p>
          <a:p>
            <a:pPr lvl="4"/>
            <a:r>
              <a:rPr lang="lv-LV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 marL="342900" indent="-342900">
              <a:buFont typeface="Wingdings" charset="2"/>
              <a:buChar char="§"/>
              <a:defRPr sz="1800">
                <a:solidFill>
                  <a:srgbClr val="005551"/>
                </a:solidFill>
              </a:defRPr>
            </a:lvl1pPr>
            <a:lvl2pPr>
              <a:defRPr sz="1800">
                <a:solidFill>
                  <a:srgbClr val="005551"/>
                </a:solidFill>
              </a:defRPr>
            </a:lvl2pPr>
            <a:lvl3pPr marL="1143000" indent="-228600">
              <a:buSzPct val="75000"/>
              <a:buFont typeface="Wingdings" charset="2"/>
              <a:buChar char="§"/>
              <a:defRPr sz="1400">
                <a:solidFill>
                  <a:srgbClr val="005551"/>
                </a:solidFill>
              </a:defRPr>
            </a:lvl3pPr>
            <a:lvl4pPr>
              <a:buSzPct val="75000"/>
              <a:defRPr sz="1400">
                <a:solidFill>
                  <a:srgbClr val="005551"/>
                </a:solidFill>
              </a:defRPr>
            </a:lvl4pPr>
            <a:lvl5pPr marL="2057400" indent="-228600">
              <a:buSzPct val="50000"/>
              <a:buFont typeface="Wingdings" charset="2"/>
              <a:buChar char="§"/>
              <a:defRPr sz="1400">
                <a:solidFill>
                  <a:srgbClr val="00555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lv-LV" dirty="0"/>
              <a:t>Click to edit Master text styles</a:t>
            </a:r>
          </a:p>
          <a:p>
            <a:pPr lvl="1"/>
            <a:r>
              <a:rPr lang="lv-LV" dirty="0"/>
              <a:t>Second level</a:t>
            </a:r>
          </a:p>
          <a:p>
            <a:pPr lvl="2"/>
            <a:r>
              <a:rPr lang="lv-LV" dirty="0"/>
              <a:t>Third level</a:t>
            </a:r>
          </a:p>
          <a:p>
            <a:pPr lvl="3"/>
            <a:r>
              <a:rPr lang="lv-LV" dirty="0"/>
              <a:t>Fourth level</a:t>
            </a:r>
          </a:p>
          <a:p>
            <a:pPr lvl="4"/>
            <a:r>
              <a:rPr lang="lv-LV" dirty="0"/>
              <a:t>Fifth level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r>
              <a:rPr lang="lv-LV" dirty="0" err="1"/>
              <a:t>Riga</a:t>
            </a:r>
            <a:r>
              <a:rPr lang="lv-LV" dirty="0"/>
              <a:t>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7969956" y="627274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6A6A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09600" y="419100"/>
            <a:ext cx="10972800" cy="990600"/>
          </a:xfrm>
        </p:spPr>
        <p:txBody>
          <a:bodyPr>
            <a:normAutofit/>
          </a:bodyPr>
          <a:lstStyle>
            <a:lvl1pPr marL="0" indent="0">
              <a:buNone/>
              <a:defRPr sz="4400" b="1">
                <a:solidFill>
                  <a:srgbClr val="005551"/>
                </a:solidFill>
              </a:defRPr>
            </a:lvl1pPr>
          </a:lstStyle>
          <a:p>
            <a:pPr lvl="0"/>
            <a:endParaRPr lang="lv-LV" dirty="0"/>
          </a:p>
        </p:txBody>
      </p:sp>
    </p:spTree>
    <p:extLst>
      <p:ext uri="{BB962C8B-B14F-4D97-AF65-F5344CB8AC3E}">
        <p14:creationId xmlns:p14="http://schemas.microsoft.com/office/powerpoint/2010/main" val="1413618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540000"/>
            <a:ext cx="5386917" cy="3586163"/>
          </a:xfrm>
        </p:spPr>
        <p:txBody>
          <a:bodyPr/>
          <a:lstStyle>
            <a:lvl1pPr marL="342900" indent="-342900">
              <a:buFont typeface="Wingdings" charset="2"/>
              <a:buChar char="§"/>
              <a:defRPr sz="1800">
                <a:solidFill>
                  <a:srgbClr val="005551"/>
                </a:solidFill>
              </a:defRPr>
            </a:lvl1pPr>
            <a:lvl2pPr>
              <a:defRPr sz="1800">
                <a:solidFill>
                  <a:srgbClr val="005551"/>
                </a:solidFill>
              </a:defRPr>
            </a:lvl2pPr>
            <a:lvl3pPr marL="1143000" indent="-228600">
              <a:buSzPct val="75000"/>
              <a:buFont typeface="Wingdings" charset="2"/>
              <a:buChar char="§"/>
              <a:defRPr sz="1400">
                <a:solidFill>
                  <a:srgbClr val="005551"/>
                </a:solidFill>
              </a:defRPr>
            </a:lvl3pPr>
            <a:lvl4pPr>
              <a:buSzPct val="75000"/>
              <a:defRPr sz="1400">
                <a:solidFill>
                  <a:srgbClr val="005551"/>
                </a:solidFill>
              </a:defRPr>
            </a:lvl4pPr>
            <a:lvl5pPr marL="2057400" indent="-228600">
              <a:buSzPct val="50000"/>
              <a:buFont typeface="Wingdings" charset="2"/>
              <a:buChar char="§"/>
              <a:defRPr sz="1400">
                <a:solidFill>
                  <a:srgbClr val="00555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lv-LV" dirty="0" err="1"/>
              <a:t>Click</a:t>
            </a:r>
            <a:r>
              <a:rPr lang="lv-LV" dirty="0"/>
              <a:t> to </a:t>
            </a:r>
            <a:r>
              <a:rPr lang="lv-LV" dirty="0" err="1"/>
              <a:t>edit</a:t>
            </a:r>
            <a:r>
              <a:rPr lang="lv-LV" dirty="0"/>
              <a:t> </a:t>
            </a:r>
            <a:r>
              <a:rPr lang="lv-LV" dirty="0" err="1"/>
              <a:t>Master</a:t>
            </a:r>
            <a:r>
              <a:rPr lang="lv-LV" dirty="0"/>
              <a:t> </a:t>
            </a:r>
            <a:r>
              <a:rPr lang="lv-LV" dirty="0" err="1"/>
              <a:t>text</a:t>
            </a:r>
            <a:r>
              <a:rPr lang="lv-LV" dirty="0"/>
              <a:t> </a:t>
            </a:r>
            <a:r>
              <a:rPr lang="lv-LV" dirty="0" err="1"/>
              <a:t>styles</a:t>
            </a:r>
            <a:endParaRPr lang="lv-LV" dirty="0"/>
          </a:p>
          <a:p>
            <a:pPr lvl="1"/>
            <a:r>
              <a:rPr lang="lv-LV" dirty="0" err="1"/>
              <a:t>Second</a:t>
            </a:r>
            <a:r>
              <a:rPr lang="lv-LV" dirty="0"/>
              <a:t> </a:t>
            </a:r>
            <a:r>
              <a:rPr lang="lv-LV" dirty="0" err="1"/>
              <a:t>level</a:t>
            </a:r>
            <a:endParaRPr lang="lv-LV" dirty="0"/>
          </a:p>
          <a:p>
            <a:pPr lvl="2"/>
            <a:r>
              <a:rPr lang="lv-LV" dirty="0" err="1"/>
              <a:t>Third</a:t>
            </a:r>
            <a:r>
              <a:rPr lang="lv-LV" dirty="0"/>
              <a:t> </a:t>
            </a:r>
            <a:r>
              <a:rPr lang="lv-LV" dirty="0" err="1"/>
              <a:t>level</a:t>
            </a:r>
            <a:endParaRPr lang="lv-LV" dirty="0"/>
          </a:p>
          <a:p>
            <a:pPr lvl="3"/>
            <a:r>
              <a:rPr lang="lv-LV" dirty="0" err="1"/>
              <a:t>Fourth</a:t>
            </a:r>
            <a:r>
              <a:rPr lang="lv-LV" dirty="0"/>
              <a:t> </a:t>
            </a:r>
            <a:r>
              <a:rPr lang="lv-LV" dirty="0" err="1"/>
              <a:t>level</a:t>
            </a:r>
            <a:endParaRPr lang="lv-LV" dirty="0"/>
          </a:p>
          <a:p>
            <a:pPr lvl="4"/>
            <a:r>
              <a:rPr lang="lv-LV" dirty="0" err="1"/>
              <a:t>Fifth</a:t>
            </a:r>
            <a:r>
              <a:rPr lang="lv-LV" dirty="0"/>
              <a:t> </a:t>
            </a:r>
            <a:r>
              <a:rPr lang="lv-LV" dirty="0" err="1"/>
              <a:t>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539999"/>
            <a:ext cx="5389033" cy="3586164"/>
          </a:xfrm>
        </p:spPr>
        <p:txBody>
          <a:bodyPr/>
          <a:lstStyle>
            <a:lvl1pPr marL="342900" indent="-342900">
              <a:buFont typeface="Wingdings" charset="2"/>
              <a:buChar char="§"/>
              <a:defRPr sz="1800">
                <a:solidFill>
                  <a:srgbClr val="005551"/>
                </a:solidFill>
              </a:defRPr>
            </a:lvl1pPr>
            <a:lvl2pPr>
              <a:defRPr sz="1800">
                <a:solidFill>
                  <a:srgbClr val="005551"/>
                </a:solidFill>
              </a:defRPr>
            </a:lvl2pPr>
            <a:lvl3pPr marL="1143000" indent="-228600">
              <a:buSzPct val="75000"/>
              <a:buFont typeface="Wingdings" charset="2"/>
              <a:buChar char="§"/>
              <a:defRPr sz="1400">
                <a:solidFill>
                  <a:srgbClr val="005551"/>
                </a:solidFill>
              </a:defRPr>
            </a:lvl3pPr>
            <a:lvl4pPr>
              <a:buSzPct val="75000"/>
              <a:defRPr sz="1400">
                <a:solidFill>
                  <a:srgbClr val="005551"/>
                </a:solidFill>
              </a:defRPr>
            </a:lvl4pPr>
            <a:lvl5pPr marL="2057400" indent="-228600">
              <a:buSzPct val="50000"/>
              <a:buFont typeface="Wingdings" charset="2"/>
              <a:buChar char="§"/>
              <a:defRPr sz="1400">
                <a:solidFill>
                  <a:srgbClr val="00555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lv-LV" dirty="0" err="1"/>
              <a:t>Click</a:t>
            </a:r>
            <a:r>
              <a:rPr lang="lv-LV" dirty="0"/>
              <a:t> to </a:t>
            </a:r>
            <a:r>
              <a:rPr lang="lv-LV" dirty="0" err="1"/>
              <a:t>edit</a:t>
            </a:r>
            <a:r>
              <a:rPr lang="lv-LV" dirty="0"/>
              <a:t> </a:t>
            </a:r>
            <a:r>
              <a:rPr lang="lv-LV" dirty="0" err="1"/>
              <a:t>Master</a:t>
            </a:r>
            <a:r>
              <a:rPr lang="lv-LV" dirty="0"/>
              <a:t> </a:t>
            </a:r>
            <a:r>
              <a:rPr lang="lv-LV" dirty="0" err="1"/>
              <a:t>text</a:t>
            </a:r>
            <a:r>
              <a:rPr lang="lv-LV" dirty="0"/>
              <a:t> </a:t>
            </a:r>
            <a:r>
              <a:rPr lang="lv-LV" dirty="0" err="1"/>
              <a:t>styles</a:t>
            </a:r>
            <a:endParaRPr lang="lv-LV" dirty="0"/>
          </a:p>
          <a:p>
            <a:pPr lvl="1"/>
            <a:r>
              <a:rPr lang="lv-LV" dirty="0" err="1"/>
              <a:t>Second</a:t>
            </a:r>
            <a:r>
              <a:rPr lang="lv-LV" dirty="0"/>
              <a:t> </a:t>
            </a:r>
            <a:r>
              <a:rPr lang="lv-LV" dirty="0" err="1"/>
              <a:t>level</a:t>
            </a:r>
            <a:endParaRPr lang="lv-LV" dirty="0"/>
          </a:p>
          <a:p>
            <a:pPr lvl="2"/>
            <a:r>
              <a:rPr lang="lv-LV" dirty="0" err="1"/>
              <a:t>Third</a:t>
            </a:r>
            <a:r>
              <a:rPr lang="lv-LV" dirty="0"/>
              <a:t> </a:t>
            </a:r>
            <a:r>
              <a:rPr lang="lv-LV" dirty="0" err="1"/>
              <a:t>level</a:t>
            </a:r>
            <a:endParaRPr lang="lv-LV" dirty="0"/>
          </a:p>
          <a:p>
            <a:pPr lvl="3"/>
            <a:r>
              <a:rPr lang="lv-LV" dirty="0" err="1"/>
              <a:t>Fourth</a:t>
            </a:r>
            <a:r>
              <a:rPr lang="lv-LV" dirty="0"/>
              <a:t> </a:t>
            </a:r>
            <a:r>
              <a:rPr lang="lv-LV" dirty="0" err="1"/>
              <a:t>level</a:t>
            </a:r>
            <a:endParaRPr lang="lv-LV" dirty="0"/>
          </a:p>
          <a:p>
            <a:pPr lvl="4"/>
            <a:r>
              <a:rPr lang="lv-LV" dirty="0" err="1"/>
              <a:t>Fifth</a:t>
            </a:r>
            <a:r>
              <a:rPr lang="lv-LV" dirty="0"/>
              <a:t> </a:t>
            </a:r>
            <a:r>
              <a:rPr lang="lv-LV" dirty="0" err="1"/>
              <a:t>level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620655" y="1146908"/>
            <a:ext cx="5375863" cy="1184275"/>
          </a:xfrm>
        </p:spPr>
        <p:txBody>
          <a:bodyPr>
            <a:noAutofit/>
          </a:bodyPr>
          <a:lstStyle>
            <a:lvl1pPr marL="0" indent="0">
              <a:buNone/>
              <a:defRPr sz="3600" b="1" i="0" baseline="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lv-LV" dirty="0"/>
              <a:t>Click to edit text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193367" y="1146908"/>
            <a:ext cx="5375863" cy="1184275"/>
          </a:xfrm>
        </p:spPr>
        <p:txBody>
          <a:bodyPr>
            <a:noAutofit/>
          </a:bodyPr>
          <a:lstStyle>
            <a:lvl1pPr marL="0" indent="0">
              <a:buNone/>
              <a:defRPr sz="3600" b="1" i="0" baseline="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lv-LV" dirty="0"/>
              <a:t>Click to edit text title style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363965"/>
            <a:ext cx="10972800" cy="770685"/>
          </a:xfrm>
        </p:spPr>
        <p:txBody>
          <a:bodyPr anchor="t">
            <a:noAutofit/>
          </a:bodyPr>
          <a:lstStyle>
            <a:lvl1pPr algn="l">
              <a:defRPr sz="2600">
                <a:solidFill>
                  <a:schemeClr val="accent1"/>
                </a:solidFill>
              </a:defRPr>
            </a:lvl1pPr>
          </a:lstStyle>
          <a:p>
            <a:r>
              <a:rPr lang="lv-LV"/>
              <a:t>Click to edit Master title style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66095" y="6567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6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r>
              <a:rPr lang="lv-LV" dirty="0" err="1"/>
              <a:t>Riga</a:t>
            </a:r>
            <a:r>
              <a:rPr lang="lv-LV" dirty="0"/>
              <a:t>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7"/>
          </p:nvPr>
        </p:nvSpPr>
        <p:spPr>
          <a:xfrm>
            <a:off x="7969956" y="627274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6A6A6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892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dalu_slai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271077"/>
            <a:ext cx="10363200" cy="1470025"/>
          </a:xfrm>
        </p:spPr>
        <p:txBody>
          <a:bodyPr>
            <a:noAutofit/>
          </a:bodyPr>
          <a:lstStyle>
            <a:lvl1pPr algn="ctr">
              <a:defRPr sz="5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lv-LV" dirty="0"/>
              <a:t>Click to edit</a:t>
            </a:r>
            <a:br>
              <a:rPr lang="lv-LV" dirty="0"/>
            </a:br>
            <a:r>
              <a:rPr lang="lv-LV" dirty="0"/>
              <a:t>master text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1828800" y="3179691"/>
            <a:ext cx="8534400" cy="714976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lv-LV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910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ākum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8176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19613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lv-LV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4517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4"/>
            <a:r>
              <a:rPr lang="lv-LV" dirty="0"/>
              <a:t>Click to edit Master text styles</a:t>
            </a:r>
          </a:p>
          <a:p>
            <a:pPr lvl="5"/>
            <a:r>
              <a:rPr lang="lv-LV" dirty="0"/>
              <a:t>Second level</a:t>
            </a:r>
          </a:p>
          <a:p>
            <a:pPr lvl="6"/>
            <a:r>
              <a:rPr lang="lv-LV" dirty="0"/>
              <a:t>Third level</a:t>
            </a:r>
          </a:p>
          <a:p>
            <a:pPr lvl="7"/>
            <a:r>
              <a:rPr lang="lv-LV" dirty="0"/>
              <a:t>Fourth level</a:t>
            </a:r>
          </a:p>
          <a:p>
            <a:pPr lvl="8"/>
            <a:r>
              <a:rPr lang="lv-LV" dirty="0"/>
              <a:t>Fifth level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v-LV" dirty="0" err="1"/>
              <a:t>Riga</a:t>
            </a:r>
            <a:r>
              <a:rPr lang="lv-LV" dirty="0"/>
              <a:t>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-4553185" y="2794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15164742" y="68862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10938933" y="6272743"/>
            <a:ext cx="6434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rgbClr val="102050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F746A6-E283-484D-A747-262174EE73C9}" type="slidenum">
              <a:rPr lang="en-US" sz="1200" smtClean="0">
                <a:solidFill>
                  <a:srgbClr val="A6A6A6"/>
                </a:solidFill>
              </a:rPr>
              <a:pPr/>
              <a:t>‹#›</a:t>
            </a:fld>
            <a:endParaRPr lang="en-US" sz="1200" dirty="0">
              <a:solidFill>
                <a:srgbClr val="A6A6A6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9956" y="627274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6A6A6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965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803" r:id="rId2"/>
    <p:sldLayoutId id="2147483842" r:id="rId3"/>
    <p:sldLayoutId id="2147483838" r:id="rId4"/>
    <p:sldLayoutId id="2147483840" r:id="rId5"/>
    <p:sldLayoutId id="2147483806" r:id="rId6"/>
    <p:sldLayoutId id="2147483807" r:id="rId7"/>
    <p:sldLayoutId id="2147483815" r:id="rId8"/>
    <p:sldLayoutId id="2147483839" r:id="rId9"/>
    <p:sldLayoutId id="2147483810" r:id="rId10"/>
    <p:sldLayoutId id="2147483841" r:id="rId11"/>
    <p:sldLayoutId id="2147483817" r:id="rId12"/>
    <p:sldLayoutId id="2147483818" r:id="rId13"/>
    <p:sldLayoutId id="2147483820" r:id="rId14"/>
    <p:sldLayoutId id="2147483821" r:id="rId15"/>
    <p:sldLayoutId id="2147483843" r:id="rId16"/>
    <p:sldLayoutId id="2147483844" r:id="rId17"/>
    <p:sldLayoutId id="2147483845" r:id="rId1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b="1" i="0" kern="1200">
          <a:solidFill>
            <a:schemeClr val="accent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323232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323232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23232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323232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accent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cGcEAD3eqE" TargetMode="External"/><Relationship Id="rId7" Type="http://schemas.openxmlformats.org/officeDocument/2006/relationships/hyperlink" Target="https://www.youtube.com/watch?v=PHvJoJc_Ye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youtube.com/watch?v=pdp1xG9VOEk" TargetMode="External"/><Relationship Id="rId5" Type="http://schemas.openxmlformats.org/officeDocument/2006/relationships/hyperlink" Target="https://www.youtube.com/watch?v=J6YIP1JwRIA" TargetMode="External"/><Relationship Id="rId4" Type="http://schemas.openxmlformats.org/officeDocument/2006/relationships/hyperlink" Target="https://www.youtube.com/watch?v=93tV6-0Ugwk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733777" y="4695825"/>
            <a:ext cx="10804174" cy="921204"/>
          </a:xfrm>
        </p:spPr>
        <p:txBody>
          <a:bodyPr/>
          <a:lstStyle/>
          <a:p>
            <a:r>
              <a:rPr lang="lv-LV" dirty="0" err="1"/>
              <a:t>Topic</a:t>
            </a:r>
            <a:r>
              <a:rPr lang="lv-LV" dirty="0"/>
              <a:t> 1: </a:t>
            </a:r>
            <a:r>
              <a:rPr lang="lv-LV" b="1" dirty="0" err="1"/>
              <a:t>National</a:t>
            </a:r>
            <a:r>
              <a:rPr lang="lv-LV" b="1" dirty="0"/>
              <a:t> </a:t>
            </a:r>
            <a:r>
              <a:rPr lang="lv-LV" b="1" dirty="0" err="1"/>
              <a:t>civil</a:t>
            </a:r>
            <a:r>
              <a:rPr lang="lv-LV" b="1" dirty="0"/>
              <a:t> </a:t>
            </a:r>
            <a:r>
              <a:rPr lang="lv-LV" b="1" dirty="0" err="1"/>
              <a:t>protection</a:t>
            </a:r>
            <a:r>
              <a:rPr lang="lv-LV" b="1" dirty="0"/>
              <a:t> </a:t>
            </a:r>
            <a:r>
              <a:rPr lang="lv-LV" b="1" dirty="0" err="1"/>
              <a:t>and</a:t>
            </a:r>
            <a:r>
              <a:rPr lang="lv-LV" b="1" dirty="0"/>
              <a:t> </a:t>
            </a:r>
            <a:r>
              <a:rPr lang="lv-LV" b="1" dirty="0" err="1"/>
              <a:t>crysis</a:t>
            </a:r>
            <a:r>
              <a:rPr lang="lv-LV" b="1" dirty="0"/>
              <a:t> </a:t>
            </a:r>
            <a:r>
              <a:rPr lang="lv-LV" b="1" dirty="0" err="1"/>
              <a:t>management</a:t>
            </a:r>
            <a:r>
              <a:rPr lang="lv-LV" b="1" dirty="0"/>
              <a:t> </a:t>
            </a:r>
            <a:r>
              <a:rPr lang="lv-LV" b="1" dirty="0" err="1"/>
              <a:t>system</a:t>
            </a:r>
            <a:r>
              <a:rPr lang="lv-LV" sz="2800" b="1" dirty="0"/>
              <a:t>.</a:t>
            </a:r>
            <a:endParaRPr lang="lv-LV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lv-LV" dirty="0"/>
              <a:t>2019/2020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lv-LV" dirty="0" err="1"/>
              <a:t>Civil</a:t>
            </a:r>
            <a:r>
              <a:rPr lang="lv-LV" dirty="0"/>
              <a:t> </a:t>
            </a:r>
            <a:r>
              <a:rPr lang="lv-LV" dirty="0" err="1"/>
              <a:t>Protection</a:t>
            </a:r>
            <a:endParaRPr lang="lv-LV" dirty="0"/>
          </a:p>
        </p:txBody>
      </p:sp>
    </p:spTree>
    <p:extLst>
      <p:ext uri="{BB962C8B-B14F-4D97-AF65-F5344CB8AC3E}">
        <p14:creationId xmlns:p14="http://schemas.microsoft.com/office/powerpoint/2010/main" val="4192110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 err="1"/>
              <a:t>System</a:t>
            </a:r>
            <a:r>
              <a:rPr lang="lv-LV" dirty="0"/>
              <a:t> </a:t>
            </a:r>
            <a:r>
              <a:rPr lang="lv-LV" dirty="0" err="1"/>
              <a:t>Management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97428"/>
            <a:ext cx="9601200" cy="4925144"/>
          </a:xfrm>
        </p:spPr>
        <p:txBody>
          <a:bodyPr>
            <a:noAutofit/>
          </a:bodyPr>
          <a:lstStyle/>
          <a:p>
            <a:r>
              <a:rPr lang="lv-LV" sz="2400" dirty="0" err="1"/>
              <a:t>The</a:t>
            </a:r>
            <a:r>
              <a:rPr lang="lv-LV" sz="2400" dirty="0"/>
              <a:t> </a:t>
            </a:r>
            <a:r>
              <a:rPr lang="lv-LV" sz="2400" dirty="0" err="1"/>
              <a:t>Prime</a:t>
            </a:r>
            <a:r>
              <a:rPr lang="lv-LV" sz="2400" dirty="0"/>
              <a:t> </a:t>
            </a:r>
            <a:r>
              <a:rPr lang="lv-LV" sz="2400" dirty="0" err="1"/>
              <a:t>Minister</a:t>
            </a:r>
            <a:r>
              <a:rPr lang="lv-LV" sz="2400" dirty="0"/>
              <a:t> </a:t>
            </a:r>
            <a:r>
              <a:rPr lang="lv-LV" sz="2400" dirty="0" err="1"/>
              <a:t>shall</a:t>
            </a:r>
            <a:r>
              <a:rPr lang="lv-LV" sz="2400" dirty="0"/>
              <a:t> </a:t>
            </a:r>
            <a:r>
              <a:rPr lang="lv-LV" sz="2400" dirty="0" err="1"/>
              <a:t>be</a:t>
            </a:r>
            <a:r>
              <a:rPr lang="lv-LV" sz="2400" dirty="0"/>
              <a:t> </a:t>
            </a:r>
            <a:r>
              <a:rPr lang="lv-LV" sz="2400" dirty="0" err="1"/>
              <a:t>responsible</a:t>
            </a:r>
            <a:r>
              <a:rPr lang="lv-LV" sz="2400" dirty="0"/>
              <a:t> </a:t>
            </a:r>
            <a:r>
              <a:rPr lang="lv-LV" sz="2400" dirty="0" err="1"/>
              <a:t>for</a:t>
            </a:r>
            <a:r>
              <a:rPr lang="lv-LV" sz="2400" dirty="0"/>
              <a:t> </a:t>
            </a:r>
            <a:r>
              <a:rPr lang="lv-LV" sz="2400" dirty="0" err="1"/>
              <a:t>the</a:t>
            </a:r>
            <a:r>
              <a:rPr lang="lv-LV" sz="2400" dirty="0"/>
              <a:t> </a:t>
            </a:r>
            <a:r>
              <a:rPr lang="lv-LV" sz="2400" dirty="0" err="1"/>
              <a:t>operation</a:t>
            </a:r>
            <a:r>
              <a:rPr lang="lv-LV" sz="2400" dirty="0"/>
              <a:t> </a:t>
            </a:r>
            <a:r>
              <a:rPr lang="lv-LV" sz="2400" dirty="0" err="1"/>
              <a:t>of</a:t>
            </a:r>
            <a:r>
              <a:rPr lang="lv-LV" sz="2400" dirty="0"/>
              <a:t> </a:t>
            </a:r>
            <a:r>
              <a:rPr lang="lv-LV" sz="2400" dirty="0" err="1"/>
              <a:t>the</a:t>
            </a:r>
            <a:r>
              <a:rPr lang="lv-LV" sz="2400" dirty="0"/>
              <a:t> </a:t>
            </a:r>
            <a:r>
              <a:rPr lang="lv-LV" sz="2400" dirty="0" err="1"/>
              <a:t>system</a:t>
            </a:r>
            <a:r>
              <a:rPr lang="lv-LV" sz="2400" dirty="0"/>
              <a:t> </a:t>
            </a:r>
            <a:r>
              <a:rPr lang="lv-LV" sz="2400" dirty="0" err="1"/>
              <a:t>and</a:t>
            </a:r>
            <a:r>
              <a:rPr lang="lv-LV" sz="2400" dirty="0"/>
              <a:t> </a:t>
            </a:r>
            <a:r>
              <a:rPr lang="lv-LV" sz="2400" dirty="0" err="1"/>
              <a:t>the</a:t>
            </a:r>
            <a:r>
              <a:rPr lang="lv-LV" sz="2400" dirty="0"/>
              <a:t> </a:t>
            </a:r>
            <a:r>
              <a:rPr lang="lv-LV" sz="2400" dirty="0" err="1"/>
              <a:t>performance</a:t>
            </a:r>
            <a:r>
              <a:rPr lang="lv-LV" sz="2400" dirty="0"/>
              <a:t> </a:t>
            </a:r>
            <a:r>
              <a:rPr lang="lv-LV" sz="2400" dirty="0" err="1"/>
              <a:t>of</a:t>
            </a:r>
            <a:r>
              <a:rPr lang="lv-LV" sz="2400" dirty="0"/>
              <a:t> </a:t>
            </a:r>
            <a:r>
              <a:rPr lang="lv-LV" sz="2400" dirty="0" err="1"/>
              <a:t>its</a:t>
            </a:r>
            <a:r>
              <a:rPr lang="lv-LV" sz="2400" dirty="0"/>
              <a:t> </a:t>
            </a:r>
            <a:r>
              <a:rPr lang="lv-LV" sz="2400" dirty="0" err="1"/>
              <a:t>tasks</a:t>
            </a:r>
            <a:r>
              <a:rPr lang="lv-LV" sz="2400" dirty="0"/>
              <a:t>. </a:t>
            </a:r>
          </a:p>
          <a:p>
            <a:r>
              <a:rPr lang="lv-LV" sz="2400" dirty="0" err="1"/>
              <a:t>Within</a:t>
            </a:r>
            <a:r>
              <a:rPr lang="lv-LV" sz="2400" dirty="0"/>
              <a:t> </a:t>
            </a:r>
            <a:r>
              <a:rPr lang="lv-LV" sz="2400" dirty="0" err="1"/>
              <a:t>the</a:t>
            </a:r>
            <a:r>
              <a:rPr lang="lv-LV" sz="2400" dirty="0"/>
              <a:t> </a:t>
            </a:r>
            <a:r>
              <a:rPr lang="lv-LV" sz="2400" dirty="0" err="1"/>
              <a:t>framework</a:t>
            </a:r>
            <a:r>
              <a:rPr lang="lv-LV" sz="2400" dirty="0"/>
              <a:t> </a:t>
            </a:r>
            <a:r>
              <a:rPr lang="lv-LV" sz="2400" dirty="0" err="1"/>
              <a:t>of</a:t>
            </a:r>
            <a:r>
              <a:rPr lang="lv-LV" sz="2400" dirty="0"/>
              <a:t> </a:t>
            </a:r>
            <a:r>
              <a:rPr lang="lv-LV" sz="2400" dirty="0" err="1"/>
              <a:t>the</a:t>
            </a:r>
            <a:r>
              <a:rPr lang="lv-LV" sz="2400" dirty="0"/>
              <a:t> </a:t>
            </a:r>
            <a:r>
              <a:rPr lang="lv-LV" sz="2400" dirty="0" err="1"/>
              <a:t>system</a:t>
            </a:r>
            <a:r>
              <a:rPr lang="lv-LV" sz="2400" dirty="0"/>
              <a:t>, </a:t>
            </a:r>
            <a:r>
              <a:rPr lang="lv-LV" sz="2400" dirty="0" err="1"/>
              <a:t>the</a:t>
            </a:r>
            <a:r>
              <a:rPr lang="lv-LV" sz="2400" dirty="0"/>
              <a:t> </a:t>
            </a:r>
            <a:r>
              <a:rPr lang="lv-LV" sz="2400" dirty="0" err="1"/>
              <a:t>measures</a:t>
            </a:r>
            <a:r>
              <a:rPr lang="lv-LV" sz="2400" dirty="0"/>
              <a:t> </a:t>
            </a:r>
            <a:r>
              <a:rPr lang="lv-LV" sz="2400" dirty="0" err="1"/>
              <a:t>of</a:t>
            </a:r>
            <a:r>
              <a:rPr lang="lv-LV" sz="2400" dirty="0"/>
              <a:t> </a:t>
            </a:r>
            <a:r>
              <a:rPr lang="lv-LV" sz="2400" dirty="0" err="1"/>
              <a:t>prevention</a:t>
            </a:r>
            <a:r>
              <a:rPr lang="lv-LV" sz="2400" dirty="0"/>
              <a:t> </a:t>
            </a:r>
            <a:r>
              <a:rPr lang="lv-LV" sz="2400" dirty="0" err="1"/>
              <a:t>and</a:t>
            </a:r>
            <a:r>
              <a:rPr lang="lv-LV" sz="2400" dirty="0"/>
              <a:t> </a:t>
            </a:r>
            <a:r>
              <a:rPr lang="lv-LV" sz="2400" dirty="0" err="1"/>
              <a:t>overcoming</a:t>
            </a:r>
            <a:r>
              <a:rPr lang="lv-LV" sz="2400" dirty="0"/>
              <a:t> </a:t>
            </a:r>
            <a:r>
              <a:rPr lang="lv-LV" sz="2400" dirty="0" err="1"/>
              <a:t>state</a:t>
            </a:r>
            <a:r>
              <a:rPr lang="lv-LV" sz="2400" dirty="0"/>
              <a:t> </a:t>
            </a:r>
            <a:r>
              <a:rPr lang="lv-LV" sz="2400" dirty="0" err="1"/>
              <a:t>threat</a:t>
            </a:r>
            <a:r>
              <a:rPr lang="lv-LV" sz="2400" dirty="0"/>
              <a:t> </a:t>
            </a:r>
            <a:r>
              <a:rPr lang="lv-LV" sz="2400" dirty="0" err="1"/>
              <a:t>situations</a:t>
            </a:r>
            <a:r>
              <a:rPr lang="lv-LV" sz="2400" dirty="0"/>
              <a:t> </a:t>
            </a:r>
            <a:r>
              <a:rPr lang="lv-LV" sz="2400" dirty="0" err="1"/>
              <a:t>shall</a:t>
            </a:r>
            <a:r>
              <a:rPr lang="lv-LV" sz="2400" dirty="0"/>
              <a:t> </a:t>
            </a:r>
            <a:r>
              <a:rPr lang="lv-LV" sz="2400" dirty="0" err="1"/>
              <a:t>be</a:t>
            </a:r>
            <a:r>
              <a:rPr lang="lv-LV" sz="2400" dirty="0"/>
              <a:t> </a:t>
            </a:r>
            <a:r>
              <a:rPr lang="lv-LV" sz="2400" dirty="0" err="1"/>
              <a:t>managed</a:t>
            </a:r>
            <a:r>
              <a:rPr lang="lv-LV" sz="2400" dirty="0"/>
              <a:t> </a:t>
            </a:r>
            <a:r>
              <a:rPr lang="lv-LV" sz="2400" dirty="0" err="1"/>
              <a:t>by</a:t>
            </a:r>
            <a:r>
              <a:rPr lang="lv-LV" sz="2400" dirty="0"/>
              <a:t> </a:t>
            </a:r>
            <a:r>
              <a:rPr lang="lv-LV" sz="2400" dirty="0" err="1"/>
              <a:t>the</a:t>
            </a:r>
            <a:r>
              <a:rPr lang="lv-LV" sz="2400" dirty="0"/>
              <a:t> </a:t>
            </a:r>
            <a:r>
              <a:rPr lang="lv-LV" sz="2400" dirty="0" err="1"/>
              <a:t>Prime</a:t>
            </a:r>
            <a:r>
              <a:rPr lang="lv-LV" sz="2400" dirty="0"/>
              <a:t> </a:t>
            </a:r>
            <a:r>
              <a:rPr lang="lv-LV" sz="2400" dirty="0" err="1"/>
              <a:t>Minister</a:t>
            </a:r>
            <a:r>
              <a:rPr lang="lv-LV" sz="2400" dirty="0"/>
              <a:t> </a:t>
            </a:r>
            <a:r>
              <a:rPr lang="lv-LV" sz="2400" dirty="0" err="1"/>
              <a:t>on</a:t>
            </a:r>
            <a:r>
              <a:rPr lang="lv-LV" sz="2400" dirty="0"/>
              <a:t> </a:t>
            </a:r>
            <a:r>
              <a:rPr lang="lv-LV" sz="2400" dirty="0" err="1"/>
              <a:t>national</a:t>
            </a:r>
            <a:r>
              <a:rPr lang="lv-LV" sz="2400" dirty="0"/>
              <a:t> </a:t>
            </a:r>
            <a:r>
              <a:rPr lang="lv-LV" sz="2400" dirty="0" err="1"/>
              <a:t>or</a:t>
            </a:r>
            <a:r>
              <a:rPr lang="lv-LV" sz="2400" dirty="0"/>
              <a:t> </a:t>
            </a:r>
            <a:r>
              <a:rPr lang="lv-LV" sz="2400" dirty="0" err="1"/>
              <a:t>regional</a:t>
            </a:r>
            <a:r>
              <a:rPr lang="lv-LV" sz="2400" dirty="0"/>
              <a:t> </a:t>
            </a:r>
            <a:r>
              <a:rPr lang="lv-LV" sz="2400" dirty="0" err="1"/>
              <a:t>level</a:t>
            </a:r>
            <a:r>
              <a:rPr lang="lv-LV" sz="2400" dirty="0"/>
              <a:t>. </a:t>
            </a:r>
          </a:p>
          <a:p>
            <a:r>
              <a:rPr lang="lv-LV" sz="2400" dirty="0" err="1">
                <a:solidFill>
                  <a:schemeClr val="tx1"/>
                </a:solidFill>
              </a:rPr>
              <a:t>The</a:t>
            </a:r>
            <a:r>
              <a:rPr lang="lv-LV" sz="2400" dirty="0">
                <a:solidFill>
                  <a:schemeClr val="tx1"/>
                </a:solidFill>
              </a:rPr>
              <a:t> </a:t>
            </a:r>
            <a:r>
              <a:rPr lang="lv-LV" sz="2400" dirty="0" err="1">
                <a:solidFill>
                  <a:schemeClr val="tx1"/>
                </a:solidFill>
              </a:rPr>
              <a:t>State</a:t>
            </a:r>
            <a:r>
              <a:rPr lang="lv-LV" sz="2400" dirty="0">
                <a:solidFill>
                  <a:schemeClr val="tx1"/>
                </a:solidFill>
              </a:rPr>
              <a:t> </a:t>
            </a:r>
            <a:r>
              <a:rPr lang="lv-LV" sz="2400" dirty="0" err="1">
                <a:solidFill>
                  <a:schemeClr val="tx1"/>
                </a:solidFill>
              </a:rPr>
              <a:t>Fire-Fighting</a:t>
            </a:r>
            <a:r>
              <a:rPr lang="lv-LV" sz="2400" dirty="0">
                <a:solidFill>
                  <a:schemeClr val="tx1"/>
                </a:solidFill>
              </a:rPr>
              <a:t> </a:t>
            </a:r>
            <a:r>
              <a:rPr lang="lv-LV" sz="2400" dirty="0" err="1">
                <a:solidFill>
                  <a:schemeClr val="tx1"/>
                </a:solidFill>
              </a:rPr>
              <a:t>and</a:t>
            </a:r>
            <a:r>
              <a:rPr lang="lv-LV" sz="2400" dirty="0">
                <a:solidFill>
                  <a:schemeClr val="tx1"/>
                </a:solidFill>
              </a:rPr>
              <a:t> </a:t>
            </a:r>
            <a:r>
              <a:rPr lang="lv-LV" sz="2400" dirty="0" err="1">
                <a:solidFill>
                  <a:schemeClr val="tx1"/>
                </a:solidFill>
              </a:rPr>
              <a:t>Rescue</a:t>
            </a:r>
            <a:r>
              <a:rPr lang="lv-LV" sz="2400" dirty="0">
                <a:solidFill>
                  <a:schemeClr val="tx1"/>
                </a:solidFill>
              </a:rPr>
              <a:t> </a:t>
            </a:r>
            <a:r>
              <a:rPr lang="lv-LV" sz="2400" dirty="0" err="1">
                <a:solidFill>
                  <a:schemeClr val="tx1"/>
                </a:solidFill>
              </a:rPr>
              <a:t>Service</a:t>
            </a:r>
            <a:r>
              <a:rPr lang="lv-LV" sz="2400" dirty="0">
                <a:solidFill>
                  <a:schemeClr val="tx1"/>
                </a:solidFill>
              </a:rPr>
              <a:t> </a:t>
            </a:r>
            <a:r>
              <a:rPr lang="lv-LV" sz="2400" dirty="0" err="1">
                <a:solidFill>
                  <a:schemeClr val="tx1"/>
                </a:solidFill>
              </a:rPr>
              <a:t>shall</a:t>
            </a:r>
            <a:r>
              <a:rPr lang="lv-LV" sz="2400" dirty="0">
                <a:solidFill>
                  <a:schemeClr val="tx1"/>
                </a:solidFill>
              </a:rPr>
              <a:t> </a:t>
            </a:r>
            <a:r>
              <a:rPr lang="lv-LV" sz="2400" dirty="0" err="1">
                <a:solidFill>
                  <a:schemeClr val="tx1"/>
                </a:solidFill>
              </a:rPr>
              <a:t>manage</a:t>
            </a:r>
            <a:r>
              <a:rPr lang="lv-LV" sz="2400" dirty="0">
                <a:solidFill>
                  <a:schemeClr val="tx1"/>
                </a:solidFill>
              </a:rPr>
              <a:t>, </a:t>
            </a:r>
            <a:r>
              <a:rPr lang="lv-LV" sz="2400" dirty="0" err="1"/>
              <a:t>coordinate</a:t>
            </a:r>
            <a:r>
              <a:rPr lang="lv-LV" sz="2400" dirty="0"/>
              <a:t> </a:t>
            </a:r>
            <a:r>
              <a:rPr lang="lv-LV" sz="2400" dirty="0" err="1"/>
              <a:t>and</a:t>
            </a:r>
            <a:r>
              <a:rPr lang="lv-LV" sz="2400" dirty="0"/>
              <a:t> </a:t>
            </a:r>
            <a:r>
              <a:rPr lang="lv-LV" sz="2400" dirty="0" err="1"/>
              <a:t>control</a:t>
            </a:r>
            <a:r>
              <a:rPr lang="lv-LV" sz="2400" dirty="0"/>
              <a:t> </a:t>
            </a:r>
            <a:r>
              <a:rPr lang="lv-LV" sz="2400" dirty="0" err="1"/>
              <a:t>the</a:t>
            </a:r>
            <a:r>
              <a:rPr lang="lv-LV" sz="2400" dirty="0"/>
              <a:t> </a:t>
            </a:r>
            <a:r>
              <a:rPr lang="lv-LV" sz="2400" dirty="0" err="1"/>
              <a:t>operation</a:t>
            </a:r>
            <a:r>
              <a:rPr lang="lv-LV" sz="2400" dirty="0"/>
              <a:t> </a:t>
            </a:r>
            <a:r>
              <a:rPr lang="lv-LV" sz="2400" dirty="0" err="1"/>
              <a:t>of</a:t>
            </a:r>
            <a:r>
              <a:rPr lang="lv-LV" sz="2400" dirty="0"/>
              <a:t> </a:t>
            </a:r>
            <a:r>
              <a:rPr lang="lv-LV" sz="2400" dirty="0" err="1"/>
              <a:t>the</a:t>
            </a:r>
            <a:r>
              <a:rPr lang="lv-LV" sz="2400" dirty="0"/>
              <a:t> </a:t>
            </a:r>
            <a:r>
              <a:rPr lang="lv-LV" sz="2400" dirty="0" err="1"/>
              <a:t>system</a:t>
            </a:r>
            <a:r>
              <a:rPr lang="lv-LV" sz="2400" dirty="0"/>
              <a:t>. </a:t>
            </a:r>
          </a:p>
          <a:p>
            <a:r>
              <a:rPr lang="lv-LV" sz="2400" dirty="0" err="1"/>
              <a:t>Depending</a:t>
            </a:r>
            <a:r>
              <a:rPr lang="lv-LV" sz="2400" dirty="0"/>
              <a:t> </a:t>
            </a:r>
            <a:r>
              <a:rPr lang="lv-LV" sz="2400" dirty="0" err="1"/>
              <a:t>on</a:t>
            </a:r>
            <a:r>
              <a:rPr lang="lv-LV" sz="2400" dirty="0"/>
              <a:t> </a:t>
            </a:r>
            <a:r>
              <a:rPr lang="lv-LV" sz="2400" dirty="0" err="1"/>
              <a:t>the</a:t>
            </a:r>
            <a:r>
              <a:rPr lang="lv-LV" sz="2400" dirty="0"/>
              <a:t> </a:t>
            </a:r>
            <a:r>
              <a:rPr lang="lv-LV" sz="2400" dirty="0" err="1"/>
              <a:t>type</a:t>
            </a:r>
            <a:r>
              <a:rPr lang="lv-LV" sz="2400" dirty="0"/>
              <a:t> </a:t>
            </a:r>
            <a:r>
              <a:rPr lang="lv-LV" sz="2400" dirty="0" err="1"/>
              <a:t>of</a:t>
            </a:r>
            <a:r>
              <a:rPr lang="lv-LV" sz="2400" dirty="0"/>
              <a:t> </a:t>
            </a:r>
            <a:r>
              <a:rPr lang="lv-LV" sz="2400" dirty="0" err="1"/>
              <a:t>disaster</a:t>
            </a:r>
            <a:r>
              <a:rPr lang="lv-LV" sz="2400" dirty="0"/>
              <a:t>, </a:t>
            </a:r>
            <a:r>
              <a:rPr lang="lv-LV" sz="2400" dirty="0" err="1"/>
              <a:t>emergency</a:t>
            </a:r>
            <a:r>
              <a:rPr lang="lv-LV" sz="2400" dirty="0"/>
              <a:t> </a:t>
            </a:r>
            <a:r>
              <a:rPr lang="lv-LV" sz="2400" dirty="0" err="1"/>
              <a:t>measures</a:t>
            </a:r>
            <a:r>
              <a:rPr lang="lv-LV" sz="2400" dirty="0"/>
              <a:t> </a:t>
            </a:r>
            <a:r>
              <a:rPr lang="lv-LV" sz="2400" dirty="0" err="1"/>
              <a:t>of</a:t>
            </a:r>
            <a:r>
              <a:rPr lang="lv-LV" sz="2400" dirty="0"/>
              <a:t> </a:t>
            </a:r>
            <a:r>
              <a:rPr lang="lv-LV" sz="2400" dirty="0" err="1"/>
              <a:t>response</a:t>
            </a:r>
            <a:r>
              <a:rPr lang="lv-LV" sz="2400" dirty="0"/>
              <a:t>  </a:t>
            </a:r>
            <a:r>
              <a:rPr lang="lv-LV" sz="2400" dirty="0" err="1"/>
              <a:t>and</a:t>
            </a:r>
            <a:r>
              <a:rPr lang="lv-LV" sz="2400" dirty="0"/>
              <a:t> </a:t>
            </a:r>
            <a:r>
              <a:rPr lang="lv-LV" sz="2400" dirty="0" err="1"/>
              <a:t>elimination</a:t>
            </a:r>
            <a:r>
              <a:rPr lang="lv-LV" sz="2400" dirty="0"/>
              <a:t> </a:t>
            </a:r>
            <a:r>
              <a:rPr lang="lv-LV" sz="2400" dirty="0" err="1"/>
              <a:t>of</a:t>
            </a:r>
            <a:r>
              <a:rPr lang="lv-LV" sz="2400" dirty="0"/>
              <a:t> </a:t>
            </a:r>
            <a:r>
              <a:rPr lang="lv-LV" sz="2400" dirty="0" err="1"/>
              <a:t>consequences</a:t>
            </a:r>
            <a:r>
              <a:rPr lang="lv-LV" sz="2400" dirty="0"/>
              <a:t> </a:t>
            </a:r>
            <a:r>
              <a:rPr lang="lv-LV" sz="2400" dirty="0" err="1"/>
              <a:t>at</a:t>
            </a:r>
            <a:r>
              <a:rPr lang="lv-LV" sz="2400" dirty="0"/>
              <a:t> </a:t>
            </a:r>
            <a:r>
              <a:rPr lang="lv-LV" sz="2400" dirty="0" err="1"/>
              <a:t>the</a:t>
            </a:r>
            <a:r>
              <a:rPr lang="lv-LV" sz="2400" dirty="0"/>
              <a:t> </a:t>
            </a:r>
            <a:r>
              <a:rPr lang="lv-LV" sz="2400" dirty="0" err="1"/>
              <a:t>site</a:t>
            </a:r>
            <a:r>
              <a:rPr lang="lv-LV" sz="2400" dirty="0"/>
              <a:t> </a:t>
            </a:r>
            <a:r>
              <a:rPr lang="lv-LV" sz="2400" dirty="0" err="1"/>
              <a:t>of</a:t>
            </a:r>
            <a:r>
              <a:rPr lang="lv-LV" sz="2400" dirty="0"/>
              <a:t> </a:t>
            </a:r>
            <a:r>
              <a:rPr lang="lv-LV" sz="2400" dirty="0" err="1"/>
              <a:t>the</a:t>
            </a:r>
            <a:r>
              <a:rPr lang="lv-LV" sz="2400" dirty="0"/>
              <a:t> </a:t>
            </a:r>
            <a:r>
              <a:rPr lang="lv-LV" sz="2400" dirty="0" err="1"/>
              <a:t>event</a:t>
            </a:r>
            <a:r>
              <a:rPr lang="lv-LV" sz="2400" dirty="0"/>
              <a:t> </a:t>
            </a:r>
            <a:r>
              <a:rPr lang="lv-LV" sz="2400" dirty="0" err="1"/>
              <a:t>shall</a:t>
            </a:r>
            <a:r>
              <a:rPr lang="lv-LV" sz="2400" dirty="0"/>
              <a:t> </a:t>
            </a:r>
            <a:r>
              <a:rPr lang="lv-LV" sz="2400" dirty="0" err="1"/>
              <a:t>be</a:t>
            </a:r>
            <a:r>
              <a:rPr lang="lv-LV" sz="2400" dirty="0"/>
              <a:t> </a:t>
            </a:r>
            <a:r>
              <a:rPr lang="lv-LV" sz="2400" dirty="0" err="1"/>
              <a:t>managed</a:t>
            </a:r>
            <a:r>
              <a:rPr lang="lv-LV" sz="2400" dirty="0"/>
              <a:t> </a:t>
            </a:r>
            <a:r>
              <a:rPr lang="lv-LV" sz="2400" dirty="0" err="1"/>
              <a:t>by</a:t>
            </a:r>
            <a:r>
              <a:rPr lang="lv-LV" sz="2400" dirty="0"/>
              <a:t> </a:t>
            </a:r>
            <a:r>
              <a:rPr lang="lv-LV" sz="2400" dirty="0" err="1"/>
              <a:t>State</a:t>
            </a:r>
            <a:r>
              <a:rPr lang="lv-LV" sz="2400" dirty="0"/>
              <a:t> </a:t>
            </a:r>
            <a:r>
              <a:rPr lang="lv-LV" sz="2400" dirty="0" err="1"/>
              <a:t>Fire-Fighting</a:t>
            </a:r>
            <a:r>
              <a:rPr lang="lv-LV" sz="2400" dirty="0"/>
              <a:t> </a:t>
            </a:r>
            <a:r>
              <a:rPr lang="lv-LV" sz="2400" dirty="0" err="1"/>
              <a:t>and</a:t>
            </a:r>
            <a:r>
              <a:rPr lang="lv-LV" sz="2400" dirty="0"/>
              <a:t> </a:t>
            </a:r>
            <a:r>
              <a:rPr lang="lv-LV" sz="2400" dirty="0" err="1"/>
              <a:t>Rescue</a:t>
            </a:r>
            <a:r>
              <a:rPr lang="lv-LV" sz="2400" dirty="0"/>
              <a:t> </a:t>
            </a:r>
            <a:r>
              <a:rPr lang="lv-LV" sz="2400" dirty="0" err="1"/>
              <a:t>Service</a:t>
            </a:r>
            <a:r>
              <a:rPr lang="lv-LV" sz="2400" dirty="0"/>
              <a:t> </a:t>
            </a:r>
            <a:r>
              <a:rPr lang="lv-LV" sz="2400" dirty="0" err="1"/>
              <a:t>official</a:t>
            </a:r>
            <a:r>
              <a:rPr lang="lv-LV" sz="2400" dirty="0"/>
              <a:t> </a:t>
            </a:r>
            <a:r>
              <a:rPr lang="lv-LV" sz="2400" dirty="0" err="1"/>
              <a:t>or</a:t>
            </a:r>
            <a:r>
              <a:rPr lang="lv-LV" sz="2400" dirty="0"/>
              <a:t> – </a:t>
            </a:r>
            <a:r>
              <a:rPr lang="lv-LV" sz="2400" dirty="0" err="1"/>
              <a:t>in</a:t>
            </a:r>
            <a:r>
              <a:rPr lang="lv-LV" sz="2400" dirty="0"/>
              <a:t> </a:t>
            </a:r>
            <a:r>
              <a:rPr lang="lv-LV" sz="2400" dirty="0" err="1"/>
              <a:t>conformity</a:t>
            </a:r>
            <a:r>
              <a:rPr lang="lv-LV" sz="2400" dirty="0"/>
              <a:t> </a:t>
            </a:r>
            <a:r>
              <a:rPr lang="lv-LV" sz="2400" dirty="0" err="1"/>
              <a:t>with</a:t>
            </a:r>
            <a:r>
              <a:rPr lang="lv-LV" sz="2400" dirty="0"/>
              <a:t> </a:t>
            </a:r>
            <a:r>
              <a:rPr lang="lv-LV" sz="2400" dirty="0" err="1"/>
              <a:t>competence</a:t>
            </a:r>
            <a:r>
              <a:rPr lang="lv-LV" sz="2400" dirty="0"/>
              <a:t> – </a:t>
            </a:r>
            <a:r>
              <a:rPr lang="lv-LV" sz="2400" dirty="0" err="1"/>
              <a:t>an</a:t>
            </a:r>
            <a:r>
              <a:rPr lang="lv-LV" sz="2400" dirty="0"/>
              <a:t> </a:t>
            </a:r>
            <a:r>
              <a:rPr lang="lv-LV" sz="2400" dirty="0" err="1"/>
              <a:t>official</a:t>
            </a:r>
            <a:r>
              <a:rPr lang="lv-LV" sz="2400" dirty="0"/>
              <a:t> </a:t>
            </a:r>
            <a:r>
              <a:rPr lang="lv-LV" sz="2400" dirty="0" err="1"/>
              <a:t>of</a:t>
            </a:r>
            <a:r>
              <a:rPr lang="lv-LV" sz="2400" dirty="0"/>
              <a:t> a </a:t>
            </a:r>
            <a:r>
              <a:rPr lang="lv-LV" sz="2400" dirty="0" err="1"/>
              <a:t>state</a:t>
            </a:r>
            <a:r>
              <a:rPr lang="lv-LV" sz="2400" dirty="0"/>
              <a:t> </a:t>
            </a:r>
            <a:r>
              <a:rPr lang="lv-LV" sz="2400" dirty="0" err="1"/>
              <a:t>authority</a:t>
            </a:r>
            <a:r>
              <a:rPr lang="lv-LV" sz="2400" dirty="0"/>
              <a:t> (</a:t>
            </a:r>
            <a:r>
              <a:rPr lang="lv-LV" sz="2400" dirty="0" err="1"/>
              <a:t>hereinafter</a:t>
            </a:r>
            <a:r>
              <a:rPr lang="lv-LV" sz="2400" dirty="0"/>
              <a:t> – </a:t>
            </a:r>
            <a:r>
              <a:rPr lang="lv-LV" sz="2400" dirty="0" err="1"/>
              <a:t>the</a:t>
            </a:r>
            <a:r>
              <a:rPr lang="lv-LV" sz="2400" dirty="0"/>
              <a:t> </a:t>
            </a:r>
            <a:r>
              <a:rPr lang="lv-LV" sz="2400" dirty="0" err="1"/>
              <a:t>head</a:t>
            </a:r>
            <a:r>
              <a:rPr lang="lv-LV" sz="2400" dirty="0"/>
              <a:t> </a:t>
            </a:r>
            <a:r>
              <a:rPr lang="lv-LV" sz="2400" dirty="0" err="1"/>
              <a:t>of</a:t>
            </a:r>
            <a:r>
              <a:rPr lang="lv-LV" sz="2400" dirty="0"/>
              <a:t> </a:t>
            </a:r>
            <a:r>
              <a:rPr lang="lv-LV" sz="2400" dirty="0" err="1"/>
              <a:t>rescue</a:t>
            </a:r>
            <a:r>
              <a:rPr lang="lv-LV" sz="2400" dirty="0"/>
              <a:t> </a:t>
            </a:r>
            <a:r>
              <a:rPr lang="lv-LV" sz="2400" dirty="0" err="1"/>
              <a:t>works</a:t>
            </a:r>
            <a:r>
              <a:rPr lang="lv-LV" sz="2400" dirty="0"/>
              <a:t>) </a:t>
            </a:r>
            <a:r>
              <a:rPr lang="lv-LV" sz="2400" dirty="0" err="1"/>
              <a:t>specified</a:t>
            </a:r>
            <a:r>
              <a:rPr lang="lv-LV" sz="2400" dirty="0"/>
              <a:t> </a:t>
            </a:r>
            <a:r>
              <a:rPr lang="lv-LV" sz="2400" dirty="0" err="1"/>
              <a:t>in</a:t>
            </a:r>
            <a:r>
              <a:rPr lang="lv-LV" sz="2400" dirty="0"/>
              <a:t> </a:t>
            </a:r>
            <a:r>
              <a:rPr lang="lv-LV" sz="2400" dirty="0" err="1"/>
              <a:t>the</a:t>
            </a:r>
            <a:r>
              <a:rPr lang="lv-LV" sz="2400" dirty="0"/>
              <a:t> </a:t>
            </a:r>
            <a:r>
              <a:rPr lang="lv-LV" sz="2400" dirty="0" err="1"/>
              <a:t>National</a:t>
            </a:r>
            <a:r>
              <a:rPr lang="lv-LV" sz="2400" dirty="0"/>
              <a:t> </a:t>
            </a:r>
            <a:r>
              <a:rPr lang="lv-LV" sz="2400" dirty="0" err="1"/>
              <a:t>Defence</a:t>
            </a:r>
            <a:r>
              <a:rPr lang="lv-LV" sz="2400" dirty="0"/>
              <a:t> </a:t>
            </a:r>
            <a:r>
              <a:rPr lang="lv-LV" sz="2400" dirty="0" err="1"/>
              <a:t>Plan</a:t>
            </a:r>
            <a:r>
              <a:rPr lang="lv-LV" sz="2400" dirty="0"/>
              <a:t> </a:t>
            </a:r>
            <a:r>
              <a:rPr lang="lv-LV" sz="2400" dirty="0" err="1"/>
              <a:t>or</a:t>
            </a:r>
            <a:r>
              <a:rPr lang="lv-LV" sz="2400" dirty="0"/>
              <a:t> </a:t>
            </a:r>
            <a:r>
              <a:rPr lang="lv-LV" sz="2400" dirty="0" err="1"/>
              <a:t>in</a:t>
            </a:r>
            <a:r>
              <a:rPr lang="lv-LV" sz="2400" dirty="0"/>
              <a:t> </a:t>
            </a:r>
            <a:r>
              <a:rPr lang="lv-LV" sz="2400" dirty="0" err="1"/>
              <a:t>local</a:t>
            </a:r>
            <a:r>
              <a:rPr lang="lv-LV" sz="2400" dirty="0"/>
              <a:t> </a:t>
            </a:r>
            <a:r>
              <a:rPr lang="lv-LV" sz="2400" dirty="0" err="1"/>
              <a:t>government</a:t>
            </a:r>
            <a:r>
              <a:rPr lang="lv-LV" sz="2400" dirty="0"/>
              <a:t> </a:t>
            </a:r>
            <a:r>
              <a:rPr lang="lv-LV" sz="2400" dirty="0" err="1"/>
              <a:t>civil</a:t>
            </a:r>
            <a:r>
              <a:rPr lang="lv-LV" sz="2400" dirty="0"/>
              <a:t> </a:t>
            </a:r>
            <a:r>
              <a:rPr lang="lv-LV" sz="2400" dirty="0" err="1"/>
              <a:t>protection</a:t>
            </a:r>
            <a:r>
              <a:rPr lang="lv-LV" sz="2400" dirty="0"/>
              <a:t> </a:t>
            </a:r>
            <a:r>
              <a:rPr lang="lv-LV" sz="2400" dirty="0" err="1"/>
              <a:t>plans</a:t>
            </a:r>
            <a:r>
              <a:rPr lang="lv-LV" sz="24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77400" y="6422065"/>
            <a:ext cx="762000" cy="365125"/>
          </a:xfrm>
          <a:prstGeom prst="rect">
            <a:avLst/>
          </a:prstGeom>
        </p:spPr>
        <p:txBody>
          <a:bodyPr/>
          <a:lstStyle/>
          <a:p>
            <a:fld id="{F3B79C7E-2A42-4703-9B32-3E662761BF60}" type="slidenum">
              <a:rPr lang="lv-LV" smtClean="0"/>
              <a:pPr/>
              <a:t>10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3826532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sz="2400" dirty="0" err="1"/>
              <a:t>Institutions</a:t>
            </a:r>
            <a:r>
              <a:rPr lang="lv-LV" sz="2400" dirty="0"/>
              <a:t> </a:t>
            </a:r>
            <a:r>
              <a:rPr lang="lv-LV" sz="2400" dirty="0" err="1"/>
              <a:t>Responsible</a:t>
            </a:r>
            <a:r>
              <a:rPr lang="lv-LV" sz="2400" dirty="0"/>
              <a:t> </a:t>
            </a:r>
            <a:r>
              <a:rPr lang="lv-LV" sz="2400" dirty="0" err="1"/>
              <a:t>for</a:t>
            </a:r>
            <a:r>
              <a:rPr lang="lv-LV" sz="2400" dirty="0"/>
              <a:t> </a:t>
            </a:r>
            <a:r>
              <a:rPr lang="lv-LV" sz="2400" dirty="0" err="1"/>
              <a:t>the</a:t>
            </a:r>
            <a:r>
              <a:rPr lang="lv-LV" sz="2400" dirty="0"/>
              <a:t> </a:t>
            </a:r>
            <a:r>
              <a:rPr lang="lv-LV" sz="2400" dirty="0" err="1"/>
              <a:t>Elimination</a:t>
            </a:r>
            <a:r>
              <a:rPr lang="lv-LV" sz="2400" dirty="0"/>
              <a:t> </a:t>
            </a:r>
            <a:r>
              <a:rPr lang="lv-LV" sz="2400" dirty="0" err="1"/>
              <a:t>of</a:t>
            </a:r>
            <a:r>
              <a:rPr lang="lv-LV" sz="2400" dirty="0"/>
              <a:t> Risks </a:t>
            </a:r>
            <a:r>
              <a:rPr lang="lv-LV" sz="2400" dirty="0" err="1"/>
              <a:t>and</a:t>
            </a:r>
            <a:r>
              <a:rPr lang="lv-LV" sz="2400" dirty="0"/>
              <a:t> </a:t>
            </a:r>
            <a:r>
              <a:rPr lang="lv-LV" sz="2400" dirty="0" err="1"/>
              <a:t>the</a:t>
            </a:r>
            <a:r>
              <a:rPr lang="lv-LV" sz="2400" dirty="0"/>
              <a:t> </a:t>
            </a:r>
            <a:r>
              <a:rPr lang="lv-LV" sz="2400" dirty="0" err="1"/>
              <a:t>Provision</a:t>
            </a:r>
            <a:r>
              <a:rPr lang="lv-LV" sz="2400" dirty="0"/>
              <a:t> </a:t>
            </a:r>
            <a:r>
              <a:rPr lang="lv-LV" sz="2400" dirty="0" err="1"/>
              <a:t>of</a:t>
            </a:r>
            <a:r>
              <a:rPr lang="lv-LV" sz="2400" dirty="0"/>
              <a:t> </a:t>
            </a:r>
            <a:r>
              <a:rPr lang="lv-LV" sz="2400" dirty="0" err="1"/>
              <a:t>Assistance</a:t>
            </a:r>
            <a:endParaRPr lang="lv-LV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lv-LV"/>
              <a:t>Riga Technical University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955" y="930489"/>
            <a:ext cx="3817645" cy="570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304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irsrakst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v-LV" dirty="0" err="1">
                <a:solidFill>
                  <a:srgbClr val="C00000"/>
                </a:solidFill>
              </a:rPr>
              <a:t>Emergency</a:t>
            </a:r>
            <a:r>
              <a:rPr lang="lv-LV" dirty="0">
                <a:solidFill>
                  <a:srgbClr val="C00000"/>
                </a:solidFill>
              </a:rPr>
              <a:t> </a:t>
            </a:r>
            <a:r>
              <a:rPr lang="lv-LV" dirty="0" err="1">
                <a:solidFill>
                  <a:srgbClr val="C00000"/>
                </a:solidFill>
              </a:rPr>
              <a:t>Situations</a:t>
            </a:r>
            <a:r>
              <a:rPr lang="lv-LV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3" name="Satura vietturis 2"/>
          <p:cNvSpPr>
            <a:spLocks noGrp="1"/>
          </p:cNvSpPr>
          <p:nvPr>
            <p:ph idx="1"/>
          </p:nvPr>
        </p:nvSpPr>
        <p:spPr>
          <a:xfrm>
            <a:off x="609601" y="1730828"/>
            <a:ext cx="10575470" cy="4669971"/>
          </a:xfrm>
        </p:spPr>
        <p:txBody>
          <a:bodyPr>
            <a:normAutofit/>
          </a:bodyPr>
          <a:lstStyle/>
          <a:p>
            <a:pPr marL="114300" indent="0" algn="just">
              <a:buNone/>
            </a:pPr>
            <a:r>
              <a:rPr lang="lv-LV" sz="2800" dirty="0" err="1"/>
              <a:t>Special</a:t>
            </a:r>
            <a:r>
              <a:rPr lang="lv-LV" sz="2800" dirty="0"/>
              <a:t> </a:t>
            </a:r>
            <a:r>
              <a:rPr lang="lv-LV" sz="2800" dirty="0" err="1"/>
              <a:t>legal</a:t>
            </a:r>
            <a:r>
              <a:rPr lang="lv-LV" sz="2800" dirty="0"/>
              <a:t> </a:t>
            </a:r>
            <a:r>
              <a:rPr lang="lv-LV" sz="2800" dirty="0" err="1"/>
              <a:t>arrangements</a:t>
            </a:r>
            <a:r>
              <a:rPr lang="lv-LV" sz="2800" dirty="0"/>
              <a:t> </a:t>
            </a:r>
            <a:r>
              <a:rPr lang="lv-LV" sz="2800" dirty="0" err="1"/>
              <a:t>which</a:t>
            </a:r>
            <a:r>
              <a:rPr lang="lv-LV" sz="2800" dirty="0"/>
              <a:t> </a:t>
            </a:r>
            <a:r>
              <a:rPr lang="lv-LV" sz="2800" dirty="0" err="1"/>
              <a:t>can</a:t>
            </a:r>
            <a:r>
              <a:rPr lang="lv-LV" sz="2800" dirty="0"/>
              <a:t> </a:t>
            </a:r>
            <a:r>
              <a:rPr lang="lv-LV" sz="2800" dirty="0" err="1"/>
              <a:t>be</a:t>
            </a:r>
            <a:r>
              <a:rPr lang="lv-LV" sz="2800" dirty="0"/>
              <a:t> </a:t>
            </a:r>
            <a:r>
              <a:rPr lang="lv-LV" sz="2800" dirty="0" err="1"/>
              <a:t>announced</a:t>
            </a:r>
            <a:r>
              <a:rPr lang="lv-LV" sz="2800" dirty="0"/>
              <a:t> </a:t>
            </a:r>
            <a:r>
              <a:rPr lang="lv-LV" sz="2800" dirty="0" err="1"/>
              <a:t>in</a:t>
            </a:r>
            <a:r>
              <a:rPr lang="lv-LV" sz="2800" dirty="0"/>
              <a:t> </a:t>
            </a:r>
            <a:r>
              <a:rPr lang="lv-LV" sz="2800" dirty="0" err="1"/>
              <a:t>case</a:t>
            </a:r>
            <a:r>
              <a:rPr lang="lv-LV" sz="2800" dirty="0"/>
              <a:t> </a:t>
            </a:r>
            <a:r>
              <a:rPr lang="lv-LV" sz="2800" dirty="0" err="1"/>
              <a:t>of</a:t>
            </a:r>
            <a:r>
              <a:rPr lang="lv-LV" sz="2800" dirty="0"/>
              <a:t> a </a:t>
            </a:r>
            <a:r>
              <a:rPr lang="lv-LV" sz="2800" dirty="0" err="1"/>
              <a:t>national</a:t>
            </a:r>
            <a:r>
              <a:rPr lang="lv-LV" sz="2800" dirty="0"/>
              <a:t> </a:t>
            </a:r>
            <a:r>
              <a:rPr lang="lv-LV" sz="2800" dirty="0" err="1"/>
              <a:t>threat</a:t>
            </a:r>
            <a:r>
              <a:rPr lang="lv-LV" sz="2800" dirty="0"/>
              <a:t>, </a:t>
            </a:r>
            <a:r>
              <a:rPr lang="lv-LV" sz="2800" dirty="0" err="1"/>
              <a:t>disaster</a:t>
            </a:r>
            <a:r>
              <a:rPr lang="lv-LV" sz="2800" dirty="0"/>
              <a:t> </a:t>
            </a:r>
            <a:r>
              <a:rPr lang="lv-LV" sz="2800" dirty="0" err="1"/>
              <a:t>or</a:t>
            </a:r>
            <a:r>
              <a:rPr lang="lv-LV" sz="2800" dirty="0"/>
              <a:t> </a:t>
            </a:r>
            <a:r>
              <a:rPr lang="lv-LV" sz="2800" dirty="0" err="1"/>
              <a:t>its</a:t>
            </a:r>
            <a:r>
              <a:rPr lang="lv-LV" sz="2800" dirty="0"/>
              <a:t> </a:t>
            </a:r>
            <a:r>
              <a:rPr lang="lv-LV" sz="2800" dirty="0" err="1"/>
              <a:t>threat</a:t>
            </a:r>
            <a:r>
              <a:rPr lang="lv-LV" sz="2800" dirty="0"/>
              <a:t>, </a:t>
            </a:r>
            <a:r>
              <a:rPr lang="lv-LV" sz="2800" dirty="0" err="1"/>
              <a:t>as</a:t>
            </a:r>
            <a:r>
              <a:rPr lang="lv-LV" sz="2800" dirty="0"/>
              <a:t> </a:t>
            </a:r>
            <a:r>
              <a:rPr lang="lv-LV" sz="2800" dirty="0" err="1"/>
              <a:t>well</a:t>
            </a:r>
            <a:r>
              <a:rPr lang="lv-LV" sz="2800" dirty="0"/>
              <a:t> </a:t>
            </a:r>
            <a:r>
              <a:rPr lang="lv-LV" sz="2800" dirty="0" err="1"/>
              <a:t>as</a:t>
            </a:r>
            <a:r>
              <a:rPr lang="lv-LV" sz="2800" dirty="0"/>
              <a:t> </a:t>
            </a:r>
            <a:r>
              <a:rPr lang="lv-LV" sz="2800" dirty="0" err="1"/>
              <a:t>in</a:t>
            </a:r>
            <a:r>
              <a:rPr lang="lv-LV" sz="2800" dirty="0"/>
              <a:t> </a:t>
            </a:r>
            <a:r>
              <a:rPr lang="lv-LV" sz="2800" dirty="0" err="1"/>
              <a:t>case</a:t>
            </a:r>
            <a:r>
              <a:rPr lang="lv-LV" sz="2800" dirty="0"/>
              <a:t> </a:t>
            </a:r>
            <a:r>
              <a:rPr lang="lv-LV" sz="2800" dirty="0" err="1"/>
              <a:t>of</a:t>
            </a:r>
            <a:r>
              <a:rPr lang="lv-LV" sz="2800" dirty="0"/>
              <a:t> a </a:t>
            </a:r>
            <a:r>
              <a:rPr lang="lv-LV" sz="2800" dirty="0" err="1"/>
              <a:t>critical</a:t>
            </a:r>
            <a:r>
              <a:rPr lang="lv-LV" sz="2800" dirty="0"/>
              <a:t> </a:t>
            </a:r>
            <a:r>
              <a:rPr lang="lv-LV" sz="2800" dirty="0" err="1"/>
              <a:t>threat</a:t>
            </a:r>
            <a:r>
              <a:rPr lang="lv-LV" sz="2800" dirty="0"/>
              <a:t> to </a:t>
            </a:r>
            <a:r>
              <a:rPr lang="lv-LV" sz="2800" dirty="0" err="1"/>
              <a:t>infrastructure</a:t>
            </a:r>
            <a:r>
              <a:rPr lang="lv-LV" sz="2800" dirty="0"/>
              <a:t>, </a:t>
            </a:r>
            <a:r>
              <a:rPr lang="lv-LV" sz="2800" dirty="0" err="1"/>
              <a:t>if</a:t>
            </a:r>
            <a:r>
              <a:rPr lang="lv-LV" sz="2800" dirty="0"/>
              <a:t> </a:t>
            </a:r>
            <a:r>
              <a:rPr lang="lv-LV" sz="2800" dirty="0" err="1"/>
              <a:t>the</a:t>
            </a:r>
            <a:r>
              <a:rPr lang="lv-LV" sz="2800" dirty="0"/>
              <a:t> </a:t>
            </a:r>
            <a:r>
              <a:rPr lang="lv-LV" sz="2800" dirty="0" err="1"/>
              <a:t>safety</a:t>
            </a:r>
            <a:r>
              <a:rPr lang="lv-LV" sz="2800" dirty="0"/>
              <a:t> </a:t>
            </a:r>
            <a:r>
              <a:rPr lang="lv-LV" sz="2800" dirty="0" err="1"/>
              <a:t>of</a:t>
            </a:r>
            <a:r>
              <a:rPr lang="lv-LV" sz="2800" dirty="0"/>
              <a:t> </a:t>
            </a:r>
            <a:r>
              <a:rPr lang="lv-LV" sz="2800" dirty="0" err="1"/>
              <a:t>the</a:t>
            </a:r>
            <a:r>
              <a:rPr lang="lv-LV" sz="2800" dirty="0"/>
              <a:t> </a:t>
            </a:r>
            <a:r>
              <a:rPr lang="lv-LV" sz="2800" dirty="0" err="1"/>
              <a:t>state</a:t>
            </a:r>
            <a:r>
              <a:rPr lang="lv-LV" sz="2800" dirty="0"/>
              <a:t>, </a:t>
            </a:r>
            <a:r>
              <a:rPr lang="lv-LV" sz="2800" dirty="0" err="1"/>
              <a:t>society</a:t>
            </a:r>
            <a:r>
              <a:rPr lang="lv-LV" sz="2800" dirty="0"/>
              <a:t>, </a:t>
            </a:r>
            <a:r>
              <a:rPr lang="lv-LV" sz="2800" dirty="0" err="1"/>
              <a:t>environment</a:t>
            </a:r>
            <a:r>
              <a:rPr lang="lv-LV" sz="2800" dirty="0"/>
              <a:t> </a:t>
            </a:r>
            <a:r>
              <a:rPr lang="lv-LV" sz="2800" dirty="0" err="1"/>
              <a:t>and</a:t>
            </a:r>
            <a:r>
              <a:rPr lang="lv-LV" sz="2800" dirty="0"/>
              <a:t> </a:t>
            </a:r>
            <a:r>
              <a:rPr lang="lv-LV" sz="2800" dirty="0" err="1"/>
              <a:t>economy</a:t>
            </a:r>
            <a:r>
              <a:rPr lang="lv-LV" sz="2800" dirty="0"/>
              <a:t> </a:t>
            </a:r>
            <a:r>
              <a:rPr lang="lv-LV" sz="2800" dirty="0" err="1"/>
              <a:t>or</a:t>
            </a:r>
            <a:r>
              <a:rPr lang="lv-LV" sz="2800" dirty="0"/>
              <a:t> </a:t>
            </a:r>
            <a:r>
              <a:rPr lang="lv-LV" sz="2800" dirty="0" err="1"/>
              <a:t>human</a:t>
            </a:r>
            <a:r>
              <a:rPr lang="lv-LV" sz="2800" dirty="0"/>
              <a:t> </a:t>
            </a:r>
            <a:r>
              <a:rPr lang="lv-LV" sz="2800" dirty="0" err="1"/>
              <a:t>health</a:t>
            </a:r>
            <a:r>
              <a:rPr lang="lv-LV" sz="2800" dirty="0"/>
              <a:t> </a:t>
            </a:r>
            <a:r>
              <a:rPr lang="lv-LV" sz="2800" dirty="0" err="1"/>
              <a:t>and</a:t>
            </a:r>
            <a:r>
              <a:rPr lang="lv-LV" sz="2800" dirty="0"/>
              <a:t> </a:t>
            </a:r>
            <a:r>
              <a:rPr lang="lv-LV" sz="2800" dirty="0" err="1"/>
              <a:t>life</a:t>
            </a:r>
            <a:r>
              <a:rPr lang="lv-LV" sz="2800" dirty="0"/>
              <a:t> </a:t>
            </a:r>
            <a:r>
              <a:rPr lang="lv-LV" sz="2800" dirty="0" err="1"/>
              <a:t>are</a:t>
            </a:r>
            <a:r>
              <a:rPr lang="lv-LV" sz="2800" dirty="0"/>
              <a:t> </a:t>
            </a:r>
            <a:r>
              <a:rPr lang="lv-LV" sz="2800" dirty="0" err="1"/>
              <a:t>seriously</a:t>
            </a:r>
            <a:r>
              <a:rPr lang="lv-LV" sz="2800" dirty="0"/>
              <a:t> </a:t>
            </a:r>
            <a:r>
              <a:rPr lang="lv-LV" sz="2800" dirty="0" err="1"/>
              <a:t>threatened</a:t>
            </a:r>
            <a:r>
              <a:rPr lang="lv-LV" sz="2800" dirty="0"/>
              <a:t>. 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571" y="4078073"/>
            <a:ext cx="2682213" cy="214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783" y="4165082"/>
            <a:ext cx="3114432" cy="2033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215" y="4078073"/>
            <a:ext cx="3330616" cy="214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0804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atura vietturis 2"/>
          <p:cNvSpPr>
            <a:spLocks noGrp="1"/>
          </p:cNvSpPr>
          <p:nvPr>
            <p:ph idx="1"/>
          </p:nvPr>
        </p:nvSpPr>
        <p:spPr>
          <a:xfrm>
            <a:off x="1981200" y="188640"/>
            <a:ext cx="7620000" cy="621216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endParaRPr lang="lv-LV" b="1" dirty="0">
              <a:solidFill>
                <a:srgbClr val="9E0000"/>
              </a:solidFill>
            </a:endParaRPr>
          </a:p>
          <a:p>
            <a:pPr marL="114300" indent="0" algn="ctr">
              <a:buNone/>
            </a:pPr>
            <a:r>
              <a:rPr lang="lv-LV" sz="4000" b="1" dirty="0" err="1">
                <a:solidFill>
                  <a:srgbClr val="9E0000"/>
                </a:solidFill>
              </a:rPr>
              <a:t>Disasters</a:t>
            </a:r>
            <a:endParaRPr lang="lv-LV" sz="4000" dirty="0">
              <a:solidFill>
                <a:srgbClr val="9E0000"/>
              </a:solidFill>
            </a:endParaRPr>
          </a:p>
        </p:txBody>
      </p:sp>
      <p:pic>
        <p:nvPicPr>
          <p:cNvPr id="4" name="Picture 2" descr="C:\Users\jbrumermanis\Desktop\TERIT_KART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1412776"/>
            <a:ext cx="8064896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462349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453932"/>
            <a:ext cx="10972800" cy="48188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lv-LV" b="1" dirty="0" err="1"/>
              <a:t>According</a:t>
            </a:r>
            <a:r>
              <a:rPr lang="lv-LV" b="1" dirty="0"/>
              <a:t> to </a:t>
            </a:r>
            <a:r>
              <a:rPr lang="lv-LV" b="1" dirty="0" err="1"/>
              <a:t>the</a:t>
            </a:r>
            <a:r>
              <a:rPr lang="lv-LV" b="1" dirty="0"/>
              <a:t> </a:t>
            </a:r>
            <a:r>
              <a:rPr lang="lv-LV" b="1" dirty="0" err="1"/>
              <a:t>cause</a:t>
            </a:r>
            <a:r>
              <a:rPr lang="lv-LV" b="1" dirty="0"/>
              <a:t>, </a:t>
            </a:r>
            <a:r>
              <a:rPr lang="lv-LV" b="1" dirty="0" err="1"/>
              <a:t>the</a:t>
            </a:r>
            <a:r>
              <a:rPr lang="lv-LV" b="1" dirty="0"/>
              <a:t> </a:t>
            </a:r>
            <a:r>
              <a:rPr lang="lv-LV" b="1" dirty="0" err="1"/>
              <a:t>following</a:t>
            </a:r>
            <a:r>
              <a:rPr lang="lv-LV" b="1" dirty="0"/>
              <a:t> </a:t>
            </a:r>
            <a:r>
              <a:rPr lang="lv-LV" b="1" dirty="0" err="1"/>
              <a:t>disasters</a:t>
            </a:r>
            <a:r>
              <a:rPr lang="lv-LV" b="1" dirty="0"/>
              <a:t> </a:t>
            </a:r>
            <a:r>
              <a:rPr lang="lv-LV" b="1" dirty="0" err="1"/>
              <a:t>shall</a:t>
            </a:r>
            <a:r>
              <a:rPr lang="lv-LV" b="1" dirty="0"/>
              <a:t> </a:t>
            </a:r>
            <a:r>
              <a:rPr lang="lv-LV" b="1" dirty="0" err="1"/>
              <a:t>be</a:t>
            </a:r>
            <a:r>
              <a:rPr lang="lv-LV" b="1" dirty="0"/>
              <a:t> </a:t>
            </a:r>
            <a:r>
              <a:rPr lang="lv-LV" b="1" dirty="0" err="1"/>
              <a:t>distinguished</a:t>
            </a:r>
            <a:r>
              <a:rPr lang="lv-LV" b="1" dirty="0"/>
              <a:t>:</a:t>
            </a:r>
          </a:p>
          <a:p>
            <a:r>
              <a:rPr lang="lv-LV" dirty="0" err="1">
                <a:solidFill>
                  <a:srgbClr val="313131"/>
                </a:solidFill>
              </a:rPr>
              <a:t>natural</a:t>
            </a:r>
            <a:r>
              <a:rPr lang="lv-LV" dirty="0">
                <a:solidFill>
                  <a:srgbClr val="313131"/>
                </a:solidFill>
              </a:rPr>
              <a:t> </a:t>
            </a:r>
            <a:r>
              <a:rPr lang="lv-LV" dirty="0" err="1">
                <a:solidFill>
                  <a:srgbClr val="313131"/>
                </a:solidFill>
              </a:rPr>
              <a:t>disasters</a:t>
            </a:r>
            <a:endParaRPr lang="lv-LV" dirty="0">
              <a:solidFill>
                <a:srgbClr val="313131"/>
              </a:solidFill>
            </a:endParaRPr>
          </a:p>
          <a:p>
            <a:r>
              <a:rPr lang="lv-LV" dirty="0">
                <a:solidFill>
                  <a:srgbClr val="313131"/>
                </a:solidFill>
              </a:rPr>
              <a:t>man-</a:t>
            </a:r>
            <a:r>
              <a:rPr lang="lv-LV" dirty="0" err="1">
                <a:solidFill>
                  <a:srgbClr val="313131"/>
                </a:solidFill>
              </a:rPr>
              <a:t>made</a:t>
            </a:r>
            <a:r>
              <a:rPr lang="lv-LV" dirty="0">
                <a:solidFill>
                  <a:srgbClr val="313131"/>
                </a:solidFill>
              </a:rPr>
              <a:t> </a:t>
            </a:r>
            <a:r>
              <a:rPr lang="lv-LV" dirty="0" err="1">
                <a:solidFill>
                  <a:srgbClr val="313131"/>
                </a:solidFill>
              </a:rPr>
              <a:t>or</a:t>
            </a:r>
            <a:r>
              <a:rPr lang="lv-LV" dirty="0">
                <a:solidFill>
                  <a:srgbClr val="313131"/>
                </a:solidFill>
              </a:rPr>
              <a:t> </a:t>
            </a:r>
            <a:r>
              <a:rPr lang="lv-LV" dirty="0" err="1">
                <a:solidFill>
                  <a:srgbClr val="313131"/>
                </a:solidFill>
              </a:rPr>
              <a:t>anthropogenic</a:t>
            </a:r>
            <a:r>
              <a:rPr lang="lv-LV" dirty="0">
                <a:solidFill>
                  <a:srgbClr val="313131"/>
                </a:solidFill>
              </a:rPr>
              <a:t> </a:t>
            </a:r>
            <a:r>
              <a:rPr lang="lv-LV" dirty="0" err="1">
                <a:solidFill>
                  <a:srgbClr val="313131"/>
                </a:solidFill>
              </a:rPr>
              <a:t>disasters</a:t>
            </a:r>
            <a:endParaRPr lang="lv-LV" dirty="0">
              <a:solidFill>
                <a:srgbClr val="313131"/>
              </a:solidFill>
            </a:endParaRPr>
          </a:p>
          <a:p>
            <a:r>
              <a:rPr lang="lv-LV" dirty="0" err="1">
                <a:solidFill>
                  <a:srgbClr val="313131"/>
                </a:solidFill>
              </a:rPr>
              <a:t>Public</a:t>
            </a:r>
            <a:r>
              <a:rPr lang="lv-LV" dirty="0">
                <a:solidFill>
                  <a:srgbClr val="313131"/>
                </a:solidFill>
              </a:rPr>
              <a:t> </a:t>
            </a:r>
            <a:r>
              <a:rPr lang="lv-LV" dirty="0" err="1">
                <a:solidFill>
                  <a:srgbClr val="313131"/>
                </a:solidFill>
              </a:rPr>
              <a:t>riots</a:t>
            </a:r>
            <a:r>
              <a:rPr lang="lv-LV" dirty="0">
                <a:solidFill>
                  <a:srgbClr val="313131"/>
                </a:solidFill>
              </a:rPr>
              <a:t>, </a:t>
            </a:r>
            <a:r>
              <a:rPr lang="lv-LV" dirty="0" err="1">
                <a:solidFill>
                  <a:srgbClr val="313131"/>
                </a:solidFill>
              </a:rPr>
              <a:t>terror</a:t>
            </a:r>
            <a:r>
              <a:rPr lang="lv-LV" dirty="0">
                <a:solidFill>
                  <a:srgbClr val="313131"/>
                </a:solidFill>
              </a:rPr>
              <a:t> </a:t>
            </a:r>
            <a:r>
              <a:rPr lang="lv-LV" dirty="0" err="1">
                <a:solidFill>
                  <a:srgbClr val="313131"/>
                </a:solidFill>
              </a:rPr>
              <a:t>acts</a:t>
            </a:r>
            <a:r>
              <a:rPr lang="lv-LV" dirty="0">
                <a:solidFill>
                  <a:srgbClr val="313131"/>
                </a:solidFill>
              </a:rPr>
              <a:t> </a:t>
            </a:r>
            <a:r>
              <a:rPr lang="lv-LV" dirty="0" err="1">
                <a:solidFill>
                  <a:srgbClr val="313131"/>
                </a:solidFill>
              </a:rPr>
              <a:t>and</a:t>
            </a:r>
            <a:r>
              <a:rPr lang="lv-LV" dirty="0">
                <a:solidFill>
                  <a:srgbClr val="313131"/>
                </a:solidFill>
              </a:rPr>
              <a:t> </a:t>
            </a:r>
            <a:r>
              <a:rPr lang="lv-LV" dirty="0" err="1">
                <a:solidFill>
                  <a:srgbClr val="313131"/>
                </a:solidFill>
              </a:rPr>
              <a:t>internal</a:t>
            </a:r>
            <a:r>
              <a:rPr lang="lv-LV" dirty="0">
                <a:solidFill>
                  <a:srgbClr val="313131"/>
                </a:solidFill>
              </a:rPr>
              <a:t> </a:t>
            </a:r>
            <a:r>
              <a:rPr lang="lv-LV" dirty="0" err="1">
                <a:solidFill>
                  <a:srgbClr val="313131"/>
                </a:solidFill>
              </a:rPr>
              <a:t>disorders</a:t>
            </a:r>
            <a:endParaRPr lang="lv-LV" dirty="0">
              <a:solidFill>
                <a:srgbClr val="313131"/>
              </a:solidFill>
            </a:endParaRPr>
          </a:p>
          <a:p>
            <a:pPr marL="0" indent="0">
              <a:buNone/>
            </a:pPr>
            <a:endParaRPr lang="lv-LV" dirty="0"/>
          </a:p>
          <a:p>
            <a:pPr marL="0" indent="0">
              <a:buNone/>
            </a:pPr>
            <a:r>
              <a:rPr lang="lv-LV" b="1" dirty="0" err="1"/>
              <a:t>According</a:t>
            </a:r>
            <a:r>
              <a:rPr lang="lv-LV" b="1" dirty="0"/>
              <a:t> to </a:t>
            </a:r>
            <a:r>
              <a:rPr lang="lv-LV" b="1" dirty="0" err="1"/>
              <a:t>the</a:t>
            </a:r>
            <a:r>
              <a:rPr lang="lv-LV" b="1" dirty="0"/>
              <a:t> </a:t>
            </a:r>
            <a:r>
              <a:rPr lang="lv-LV" b="1" dirty="0" err="1"/>
              <a:t>extent</a:t>
            </a:r>
            <a:r>
              <a:rPr lang="lv-LV" b="1" dirty="0"/>
              <a:t> </a:t>
            </a:r>
            <a:r>
              <a:rPr lang="lv-LV" b="1" dirty="0" err="1"/>
              <a:t>of</a:t>
            </a:r>
            <a:r>
              <a:rPr lang="lv-LV" b="1" dirty="0"/>
              <a:t> </a:t>
            </a:r>
            <a:r>
              <a:rPr lang="lv-LV" b="1" dirty="0" err="1"/>
              <a:t>the</a:t>
            </a:r>
            <a:r>
              <a:rPr lang="lv-LV" b="1" dirty="0"/>
              <a:t> </a:t>
            </a:r>
            <a:r>
              <a:rPr lang="lv-LV" b="1" dirty="0" err="1"/>
              <a:t>damage</a:t>
            </a:r>
            <a:r>
              <a:rPr lang="lv-LV" b="1" dirty="0"/>
              <a:t> </a:t>
            </a:r>
            <a:r>
              <a:rPr lang="lv-LV" b="1" dirty="0" err="1"/>
              <a:t>caused</a:t>
            </a:r>
            <a:r>
              <a:rPr lang="lv-LV" b="1" dirty="0"/>
              <a:t> </a:t>
            </a:r>
            <a:r>
              <a:rPr lang="lv-LV" b="1" dirty="0" err="1"/>
              <a:t>the</a:t>
            </a:r>
            <a:r>
              <a:rPr lang="lv-LV" b="1" dirty="0"/>
              <a:t> </a:t>
            </a:r>
            <a:r>
              <a:rPr lang="lv-LV" b="1" dirty="0" err="1"/>
              <a:t>following</a:t>
            </a:r>
            <a:r>
              <a:rPr lang="lv-LV" b="1" dirty="0"/>
              <a:t> </a:t>
            </a:r>
            <a:r>
              <a:rPr lang="lv-LV" b="1" dirty="0" err="1"/>
              <a:t>disasters</a:t>
            </a:r>
            <a:r>
              <a:rPr lang="lv-LV" b="1" dirty="0"/>
              <a:t> </a:t>
            </a:r>
            <a:r>
              <a:rPr lang="lv-LV" b="1" dirty="0" err="1"/>
              <a:t>shall</a:t>
            </a:r>
            <a:r>
              <a:rPr lang="lv-LV" b="1" dirty="0"/>
              <a:t> </a:t>
            </a:r>
            <a:r>
              <a:rPr lang="lv-LV" b="1" dirty="0" err="1"/>
              <a:t>be</a:t>
            </a:r>
            <a:r>
              <a:rPr lang="lv-LV" b="1" dirty="0"/>
              <a:t> </a:t>
            </a:r>
            <a:r>
              <a:rPr lang="lv-LV" b="1" dirty="0" err="1"/>
              <a:t>distinguished</a:t>
            </a:r>
            <a:r>
              <a:rPr lang="lv-LV" b="1" dirty="0"/>
              <a:t>:</a:t>
            </a:r>
          </a:p>
          <a:p>
            <a:pPr marL="0" indent="0">
              <a:buNone/>
            </a:pPr>
            <a:r>
              <a:rPr lang="lv-LV" dirty="0"/>
              <a:t>	</a:t>
            </a:r>
            <a:r>
              <a:rPr lang="lv-LV" dirty="0">
                <a:solidFill>
                  <a:srgbClr val="313131"/>
                </a:solidFill>
              </a:rPr>
              <a:t>1</a:t>
            </a:r>
            <a:r>
              <a:rPr lang="lv-LV" dirty="0">
                <a:solidFill>
                  <a:schemeClr val="tx1"/>
                </a:solidFill>
              </a:rPr>
              <a:t>) </a:t>
            </a:r>
            <a:r>
              <a:rPr lang="lv-LV" dirty="0" err="1">
                <a:solidFill>
                  <a:schemeClr val="tx1"/>
                </a:solidFill>
              </a:rPr>
              <a:t>local-scale</a:t>
            </a:r>
            <a:r>
              <a:rPr lang="lv-LV" dirty="0">
                <a:solidFill>
                  <a:schemeClr val="tx1"/>
                </a:solidFill>
              </a:rPr>
              <a:t> </a:t>
            </a:r>
            <a:r>
              <a:rPr lang="lv-LV" dirty="0" err="1">
                <a:solidFill>
                  <a:schemeClr val="tx1"/>
                </a:solidFill>
              </a:rPr>
              <a:t>disasters</a:t>
            </a:r>
            <a:r>
              <a:rPr lang="lv-LV" dirty="0">
                <a:solidFill>
                  <a:schemeClr val="tx1"/>
                </a:solidFill>
              </a:rPr>
              <a:t> </a:t>
            </a:r>
            <a:r>
              <a:rPr lang="lv-LV" dirty="0">
                <a:solidFill>
                  <a:srgbClr val="313131"/>
                </a:solidFill>
              </a:rPr>
              <a:t>– </a:t>
            </a:r>
            <a:r>
              <a:rPr lang="lv-LV" dirty="0" err="1">
                <a:solidFill>
                  <a:srgbClr val="313131"/>
                </a:solidFill>
              </a:rPr>
              <a:t>the</a:t>
            </a:r>
            <a:r>
              <a:rPr lang="lv-LV" dirty="0">
                <a:solidFill>
                  <a:srgbClr val="313131"/>
                </a:solidFill>
              </a:rPr>
              <a:t> </a:t>
            </a:r>
            <a:r>
              <a:rPr lang="lv-LV" dirty="0" err="1">
                <a:solidFill>
                  <a:srgbClr val="313131"/>
                </a:solidFill>
              </a:rPr>
              <a:t>extent</a:t>
            </a:r>
            <a:r>
              <a:rPr lang="lv-LV" dirty="0">
                <a:solidFill>
                  <a:srgbClr val="313131"/>
                </a:solidFill>
              </a:rPr>
              <a:t> </a:t>
            </a:r>
            <a:r>
              <a:rPr lang="lv-LV" dirty="0" err="1">
                <a:solidFill>
                  <a:srgbClr val="313131"/>
                </a:solidFill>
              </a:rPr>
              <a:t>of</a:t>
            </a:r>
            <a:r>
              <a:rPr lang="lv-LV" dirty="0">
                <a:solidFill>
                  <a:srgbClr val="313131"/>
                </a:solidFill>
              </a:rPr>
              <a:t> </a:t>
            </a:r>
            <a:r>
              <a:rPr lang="lv-LV" dirty="0" err="1">
                <a:solidFill>
                  <a:srgbClr val="313131"/>
                </a:solidFill>
              </a:rPr>
              <a:t>damage</a:t>
            </a:r>
            <a:r>
              <a:rPr lang="lv-LV" dirty="0">
                <a:solidFill>
                  <a:srgbClr val="313131"/>
                </a:solidFill>
              </a:rPr>
              <a:t> </a:t>
            </a:r>
            <a:r>
              <a:rPr lang="lv-LV" dirty="0" err="1">
                <a:solidFill>
                  <a:srgbClr val="313131"/>
                </a:solidFill>
              </a:rPr>
              <a:t>caused</a:t>
            </a:r>
            <a:r>
              <a:rPr lang="lv-LV" dirty="0">
                <a:solidFill>
                  <a:srgbClr val="313131"/>
                </a:solidFill>
              </a:rPr>
              <a:t> </a:t>
            </a:r>
            <a:r>
              <a:rPr lang="lv-LV" dirty="0" err="1">
                <a:solidFill>
                  <a:srgbClr val="313131"/>
                </a:solidFill>
              </a:rPr>
              <a:t>does</a:t>
            </a:r>
            <a:r>
              <a:rPr lang="lv-LV" dirty="0">
                <a:solidFill>
                  <a:srgbClr val="313131"/>
                </a:solidFill>
              </a:rPr>
              <a:t> </a:t>
            </a:r>
            <a:r>
              <a:rPr lang="lv-LV" dirty="0" err="1">
                <a:solidFill>
                  <a:srgbClr val="313131"/>
                </a:solidFill>
              </a:rPr>
              <a:t>not</a:t>
            </a:r>
            <a:r>
              <a:rPr lang="lv-LV" dirty="0">
                <a:solidFill>
                  <a:srgbClr val="313131"/>
                </a:solidFill>
              </a:rPr>
              <a:t> </a:t>
            </a:r>
            <a:r>
              <a:rPr lang="lv-LV" dirty="0" err="1">
                <a:solidFill>
                  <a:srgbClr val="313131"/>
                </a:solidFill>
              </a:rPr>
              <a:t>exceed</a:t>
            </a:r>
            <a:r>
              <a:rPr lang="lv-LV" dirty="0">
                <a:solidFill>
                  <a:srgbClr val="313131"/>
                </a:solidFill>
              </a:rPr>
              <a:t> </a:t>
            </a:r>
            <a:r>
              <a:rPr lang="lv-LV" dirty="0" err="1">
                <a:solidFill>
                  <a:srgbClr val="313131"/>
                </a:solidFill>
              </a:rPr>
              <a:t>the</a:t>
            </a:r>
            <a:r>
              <a:rPr lang="lv-LV" dirty="0">
                <a:solidFill>
                  <a:srgbClr val="313131"/>
                </a:solidFill>
              </a:rPr>
              <a:t> </a:t>
            </a:r>
            <a:r>
              <a:rPr lang="lv-LV" dirty="0" err="1">
                <a:solidFill>
                  <a:srgbClr val="313131"/>
                </a:solidFill>
              </a:rPr>
              <a:t>boundaries</a:t>
            </a:r>
            <a:r>
              <a:rPr lang="lv-LV" dirty="0">
                <a:solidFill>
                  <a:srgbClr val="313131"/>
                </a:solidFill>
              </a:rPr>
              <a:t> </a:t>
            </a:r>
            <a:r>
              <a:rPr lang="lv-LV" dirty="0" err="1">
                <a:solidFill>
                  <a:srgbClr val="313131"/>
                </a:solidFill>
              </a:rPr>
              <a:t>of</a:t>
            </a:r>
            <a:r>
              <a:rPr lang="lv-LV" dirty="0">
                <a:solidFill>
                  <a:srgbClr val="313131"/>
                </a:solidFill>
              </a:rPr>
              <a:t> </a:t>
            </a:r>
            <a:r>
              <a:rPr lang="lv-LV" dirty="0" err="1">
                <a:solidFill>
                  <a:srgbClr val="313131"/>
                </a:solidFill>
              </a:rPr>
              <a:t>the</a:t>
            </a:r>
            <a:r>
              <a:rPr lang="lv-LV" dirty="0">
                <a:solidFill>
                  <a:srgbClr val="313131"/>
                </a:solidFill>
              </a:rPr>
              <a:t> </a:t>
            </a:r>
            <a:r>
              <a:rPr lang="lv-LV" dirty="0" err="1">
                <a:solidFill>
                  <a:srgbClr val="313131"/>
                </a:solidFill>
              </a:rPr>
              <a:t>administrative</a:t>
            </a:r>
            <a:r>
              <a:rPr lang="lv-LV" dirty="0">
                <a:solidFill>
                  <a:srgbClr val="313131"/>
                </a:solidFill>
              </a:rPr>
              <a:t> </a:t>
            </a:r>
            <a:r>
              <a:rPr lang="lv-LV" dirty="0" err="1">
                <a:solidFill>
                  <a:srgbClr val="313131"/>
                </a:solidFill>
              </a:rPr>
              <a:t>territory</a:t>
            </a:r>
            <a:r>
              <a:rPr lang="lv-LV" dirty="0">
                <a:solidFill>
                  <a:srgbClr val="313131"/>
                </a:solidFill>
              </a:rPr>
              <a:t> </a:t>
            </a:r>
            <a:r>
              <a:rPr lang="lv-LV" dirty="0" err="1">
                <a:solidFill>
                  <a:srgbClr val="313131"/>
                </a:solidFill>
              </a:rPr>
              <a:t>of</a:t>
            </a:r>
            <a:r>
              <a:rPr lang="lv-LV" dirty="0">
                <a:solidFill>
                  <a:srgbClr val="313131"/>
                </a:solidFill>
              </a:rPr>
              <a:t> </a:t>
            </a:r>
            <a:r>
              <a:rPr lang="lv-LV" dirty="0" err="1">
                <a:solidFill>
                  <a:srgbClr val="313131"/>
                </a:solidFill>
              </a:rPr>
              <a:t>one</a:t>
            </a:r>
            <a:r>
              <a:rPr lang="lv-LV" dirty="0">
                <a:solidFill>
                  <a:srgbClr val="313131"/>
                </a:solidFill>
              </a:rPr>
              <a:t> </a:t>
            </a:r>
            <a:r>
              <a:rPr lang="lv-LV" dirty="0" err="1">
                <a:solidFill>
                  <a:srgbClr val="313131"/>
                </a:solidFill>
              </a:rPr>
              <a:t>local</a:t>
            </a:r>
            <a:r>
              <a:rPr lang="lv-LV" dirty="0">
                <a:solidFill>
                  <a:srgbClr val="313131"/>
                </a:solidFill>
              </a:rPr>
              <a:t> </a:t>
            </a:r>
            <a:r>
              <a:rPr lang="lv-LV" dirty="0" err="1">
                <a:solidFill>
                  <a:srgbClr val="313131"/>
                </a:solidFill>
              </a:rPr>
              <a:t>government</a:t>
            </a:r>
            <a:r>
              <a:rPr lang="lv-LV" dirty="0">
                <a:solidFill>
                  <a:srgbClr val="313131"/>
                </a:solidFill>
              </a:rPr>
              <a:t>; </a:t>
            </a:r>
          </a:p>
          <a:p>
            <a:pPr marL="0" indent="0">
              <a:buNone/>
            </a:pPr>
            <a:r>
              <a:rPr lang="lv-LV" dirty="0">
                <a:solidFill>
                  <a:srgbClr val="313131"/>
                </a:solidFill>
              </a:rPr>
              <a:t>	2</a:t>
            </a:r>
            <a:r>
              <a:rPr lang="lv-LV" dirty="0">
                <a:solidFill>
                  <a:schemeClr val="tx1"/>
                </a:solidFill>
              </a:rPr>
              <a:t>) </a:t>
            </a:r>
            <a:r>
              <a:rPr lang="lv-LV" dirty="0" err="1">
                <a:solidFill>
                  <a:schemeClr val="tx1"/>
                </a:solidFill>
              </a:rPr>
              <a:t>regional-scale</a:t>
            </a:r>
            <a:r>
              <a:rPr lang="lv-LV" dirty="0">
                <a:solidFill>
                  <a:schemeClr val="tx1"/>
                </a:solidFill>
              </a:rPr>
              <a:t> </a:t>
            </a:r>
            <a:r>
              <a:rPr lang="lv-LV" dirty="0" err="1">
                <a:solidFill>
                  <a:schemeClr val="tx1"/>
                </a:solidFill>
              </a:rPr>
              <a:t>disasters</a:t>
            </a:r>
            <a:r>
              <a:rPr lang="lv-LV" dirty="0">
                <a:solidFill>
                  <a:schemeClr val="tx1"/>
                </a:solidFill>
              </a:rPr>
              <a:t> </a:t>
            </a:r>
            <a:r>
              <a:rPr lang="lv-LV" dirty="0">
                <a:solidFill>
                  <a:srgbClr val="313131"/>
                </a:solidFill>
              </a:rPr>
              <a:t>– </a:t>
            </a:r>
            <a:r>
              <a:rPr lang="lv-LV" dirty="0" err="1">
                <a:solidFill>
                  <a:srgbClr val="313131"/>
                </a:solidFill>
              </a:rPr>
              <a:t>the</a:t>
            </a:r>
            <a:r>
              <a:rPr lang="lv-LV" dirty="0">
                <a:solidFill>
                  <a:srgbClr val="313131"/>
                </a:solidFill>
              </a:rPr>
              <a:t> </a:t>
            </a:r>
            <a:r>
              <a:rPr lang="lv-LV" dirty="0" err="1">
                <a:solidFill>
                  <a:srgbClr val="313131"/>
                </a:solidFill>
              </a:rPr>
              <a:t>extent</a:t>
            </a:r>
            <a:r>
              <a:rPr lang="lv-LV" dirty="0">
                <a:solidFill>
                  <a:srgbClr val="313131"/>
                </a:solidFill>
              </a:rPr>
              <a:t> </a:t>
            </a:r>
            <a:r>
              <a:rPr lang="lv-LV" dirty="0" err="1">
                <a:solidFill>
                  <a:srgbClr val="313131"/>
                </a:solidFill>
              </a:rPr>
              <a:t>of</a:t>
            </a:r>
            <a:r>
              <a:rPr lang="lv-LV" dirty="0">
                <a:solidFill>
                  <a:srgbClr val="313131"/>
                </a:solidFill>
              </a:rPr>
              <a:t> </a:t>
            </a:r>
            <a:r>
              <a:rPr lang="lv-LV" dirty="0" err="1">
                <a:solidFill>
                  <a:srgbClr val="313131"/>
                </a:solidFill>
              </a:rPr>
              <a:t>damage</a:t>
            </a:r>
            <a:r>
              <a:rPr lang="lv-LV" dirty="0">
                <a:solidFill>
                  <a:srgbClr val="313131"/>
                </a:solidFill>
              </a:rPr>
              <a:t> </a:t>
            </a:r>
            <a:r>
              <a:rPr lang="lv-LV" dirty="0" err="1">
                <a:solidFill>
                  <a:srgbClr val="313131"/>
                </a:solidFill>
              </a:rPr>
              <a:t>caused</a:t>
            </a:r>
            <a:r>
              <a:rPr lang="lv-LV" dirty="0">
                <a:solidFill>
                  <a:srgbClr val="313131"/>
                </a:solidFill>
              </a:rPr>
              <a:t> </a:t>
            </a:r>
            <a:r>
              <a:rPr lang="lv-LV" dirty="0" err="1">
                <a:solidFill>
                  <a:srgbClr val="313131"/>
                </a:solidFill>
              </a:rPr>
              <a:t>exceeds</a:t>
            </a:r>
            <a:r>
              <a:rPr lang="lv-LV" dirty="0">
                <a:solidFill>
                  <a:srgbClr val="313131"/>
                </a:solidFill>
              </a:rPr>
              <a:t> </a:t>
            </a:r>
            <a:r>
              <a:rPr lang="lv-LV" dirty="0" err="1">
                <a:solidFill>
                  <a:srgbClr val="313131"/>
                </a:solidFill>
              </a:rPr>
              <a:t>the</a:t>
            </a:r>
            <a:r>
              <a:rPr lang="lv-LV" dirty="0">
                <a:solidFill>
                  <a:srgbClr val="313131"/>
                </a:solidFill>
              </a:rPr>
              <a:t> </a:t>
            </a:r>
            <a:r>
              <a:rPr lang="lv-LV" dirty="0" err="1">
                <a:solidFill>
                  <a:srgbClr val="313131"/>
                </a:solidFill>
              </a:rPr>
              <a:t>boundaries</a:t>
            </a:r>
            <a:r>
              <a:rPr lang="lv-LV" dirty="0">
                <a:solidFill>
                  <a:srgbClr val="313131"/>
                </a:solidFill>
              </a:rPr>
              <a:t> </a:t>
            </a:r>
            <a:r>
              <a:rPr lang="lv-LV" dirty="0" err="1">
                <a:solidFill>
                  <a:srgbClr val="313131"/>
                </a:solidFill>
              </a:rPr>
              <a:t>of</a:t>
            </a:r>
            <a:r>
              <a:rPr lang="lv-LV" dirty="0">
                <a:solidFill>
                  <a:srgbClr val="313131"/>
                </a:solidFill>
              </a:rPr>
              <a:t> </a:t>
            </a:r>
            <a:r>
              <a:rPr lang="lv-LV" dirty="0" err="1">
                <a:solidFill>
                  <a:srgbClr val="313131"/>
                </a:solidFill>
              </a:rPr>
              <a:t>the</a:t>
            </a:r>
            <a:r>
              <a:rPr lang="lv-LV" dirty="0">
                <a:solidFill>
                  <a:srgbClr val="313131"/>
                </a:solidFill>
              </a:rPr>
              <a:t> </a:t>
            </a:r>
            <a:r>
              <a:rPr lang="lv-LV" dirty="0" err="1">
                <a:solidFill>
                  <a:srgbClr val="313131"/>
                </a:solidFill>
              </a:rPr>
              <a:t>administrative</a:t>
            </a:r>
            <a:r>
              <a:rPr lang="lv-LV" dirty="0">
                <a:solidFill>
                  <a:srgbClr val="313131"/>
                </a:solidFill>
              </a:rPr>
              <a:t> </a:t>
            </a:r>
            <a:r>
              <a:rPr lang="lv-LV" dirty="0" err="1">
                <a:solidFill>
                  <a:srgbClr val="313131"/>
                </a:solidFill>
              </a:rPr>
              <a:t>territory</a:t>
            </a:r>
            <a:r>
              <a:rPr lang="lv-LV" dirty="0">
                <a:solidFill>
                  <a:srgbClr val="313131"/>
                </a:solidFill>
              </a:rPr>
              <a:t> </a:t>
            </a:r>
            <a:r>
              <a:rPr lang="lv-LV" dirty="0" err="1">
                <a:solidFill>
                  <a:srgbClr val="313131"/>
                </a:solidFill>
              </a:rPr>
              <a:t>of</a:t>
            </a:r>
            <a:r>
              <a:rPr lang="lv-LV" dirty="0">
                <a:solidFill>
                  <a:srgbClr val="313131"/>
                </a:solidFill>
              </a:rPr>
              <a:t> </a:t>
            </a:r>
            <a:r>
              <a:rPr lang="lv-LV" dirty="0" err="1">
                <a:solidFill>
                  <a:srgbClr val="313131"/>
                </a:solidFill>
              </a:rPr>
              <a:t>one</a:t>
            </a:r>
            <a:r>
              <a:rPr lang="lv-LV" dirty="0">
                <a:solidFill>
                  <a:srgbClr val="313131"/>
                </a:solidFill>
              </a:rPr>
              <a:t> </a:t>
            </a:r>
            <a:r>
              <a:rPr lang="lv-LV" dirty="0" err="1">
                <a:solidFill>
                  <a:srgbClr val="313131"/>
                </a:solidFill>
              </a:rPr>
              <a:t>local</a:t>
            </a:r>
            <a:r>
              <a:rPr lang="lv-LV" dirty="0">
                <a:solidFill>
                  <a:srgbClr val="313131"/>
                </a:solidFill>
              </a:rPr>
              <a:t> </a:t>
            </a:r>
            <a:r>
              <a:rPr lang="lv-LV" dirty="0" err="1">
                <a:solidFill>
                  <a:srgbClr val="313131"/>
                </a:solidFill>
              </a:rPr>
              <a:t>government</a:t>
            </a:r>
            <a:r>
              <a:rPr lang="lv-LV" dirty="0">
                <a:solidFill>
                  <a:srgbClr val="313131"/>
                </a:solidFill>
              </a:rPr>
              <a:t>;</a:t>
            </a:r>
          </a:p>
          <a:p>
            <a:pPr marL="0" indent="0">
              <a:buNone/>
            </a:pPr>
            <a:r>
              <a:rPr lang="lv-LV" dirty="0">
                <a:solidFill>
                  <a:srgbClr val="313131"/>
                </a:solidFill>
              </a:rPr>
              <a:t>	3</a:t>
            </a:r>
            <a:r>
              <a:rPr lang="lv-LV" dirty="0">
                <a:solidFill>
                  <a:schemeClr val="tx1"/>
                </a:solidFill>
              </a:rPr>
              <a:t>) </a:t>
            </a:r>
            <a:r>
              <a:rPr lang="lv-LV" dirty="0" err="1">
                <a:solidFill>
                  <a:schemeClr val="tx1"/>
                </a:solidFill>
              </a:rPr>
              <a:t>state-scale</a:t>
            </a:r>
            <a:r>
              <a:rPr lang="lv-LV" dirty="0">
                <a:solidFill>
                  <a:schemeClr val="tx1"/>
                </a:solidFill>
              </a:rPr>
              <a:t> </a:t>
            </a:r>
            <a:r>
              <a:rPr lang="lv-LV" dirty="0" err="1">
                <a:solidFill>
                  <a:schemeClr val="tx1"/>
                </a:solidFill>
              </a:rPr>
              <a:t>disasters</a:t>
            </a:r>
            <a:r>
              <a:rPr lang="lv-LV" dirty="0">
                <a:solidFill>
                  <a:schemeClr val="tx1"/>
                </a:solidFill>
              </a:rPr>
              <a:t> </a:t>
            </a:r>
            <a:r>
              <a:rPr lang="lv-LV" dirty="0">
                <a:solidFill>
                  <a:srgbClr val="313131"/>
                </a:solidFill>
              </a:rPr>
              <a:t>– </a:t>
            </a:r>
            <a:r>
              <a:rPr lang="lv-LV" dirty="0" err="1">
                <a:solidFill>
                  <a:srgbClr val="313131"/>
                </a:solidFill>
              </a:rPr>
              <a:t>the</a:t>
            </a:r>
            <a:r>
              <a:rPr lang="lv-LV" dirty="0">
                <a:solidFill>
                  <a:srgbClr val="313131"/>
                </a:solidFill>
              </a:rPr>
              <a:t> </a:t>
            </a:r>
            <a:r>
              <a:rPr lang="lv-LV" dirty="0" err="1">
                <a:solidFill>
                  <a:srgbClr val="313131"/>
                </a:solidFill>
              </a:rPr>
              <a:t>damage</a:t>
            </a:r>
            <a:r>
              <a:rPr lang="lv-LV" dirty="0">
                <a:solidFill>
                  <a:srgbClr val="313131"/>
                </a:solidFill>
              </a:rPr>
              <a:t> </a:t>
            </a:r>
            <a:r>
              <a:rPr lang="lv-LV" dirty="0" err="1">
                <a:solidFill>
                  <a:srgbClr val="313131"/>
                </a:solidFill>
              </a:rPr>
              <a:t>caused</a:t>
            </a:r>
            <a:r>
              <a:rPr lang="lv-LV" dirty="0">
                <a:solidFill>
                  <a:srgbClr val="313131"/>
                </a:solidFill>
              </a:rPr>
              <a:t> </a:t>
            </a:r>
            <a:r>
              <a:rPr lang="lv-LV" dirty="0" err="1">
                <a:solidFill>
                  <a:srgbClr val="313131"/>
                </a:solidFill>
              </a:rPr>
              <a:t>by</a:t>
            </a:r>
            <a:r>
              <a:rPr lang="lv-LV" dirty="0">
                <a:solidFill>
                  <a:srgbClr val="313131"/>
                </a:solidFill>
              </a:rPr>
              <a:t> a </a:t>
            </a:r>
            <a:r>
              <a:rPr lang="lv-LV" dirty="0" err="1">
                <a:solidFill>
                  <a:srgbClr val="313131"/>
                </a:solidFill>
              </a:rPr>
              <a:t>disaster</a:t>
            </a:r>
            <a:r>
              <a:rPr lang="lv-LV" dirty="0">
                <a:solidFill>
                  <a:srgbClr val="313131"/>
                </a:solidFill>
              </a:rPr>
              <a:t> </a:t>
            </a:r>
            <a:r>
              <a:rPr lang="lv-LV" dirty="0" err="1">
                <a:solidFill>
                  <a:srgbClr val="313131"/>
                </a:solidFill>
              </a:rPr>
              <a:t>affects</a:t>
            </a:r>
            <a:r>
              <a:rPr lang="lv-LV" dirty="0">
                <a:solidFill>
                  <a:srgbClr val="313131"/>
                </a:solidFill>
              </a:rPr>
              <a:t> </a:t>
            </a:r>
            <a:r>
              <a:rPr lang="lv-LV" dirty="0" err="1">
                <a:solidFill>
                  <a:srgbClr val="313131"/>
                </a:solidFill>
              </a:rPr>
              <a:t>the</a:t>
            </a:r>
            <a:r>
              <a:rPr lang="lv-LV" dirty="0">
                <a:solidFill>
                  <a:srgbClr val="313131"/>
                </a:solidFill>
              </a:rPr>
              <a:t> </a:t>
            </a:r>
            <a:r>
              <a:rPr lang="lv-LV" dirty="0" err="1">
                <a:solidFill>
                  <a:srgbClr val="313131"/>
                </a:solidFill>
              </a:rPr>
              <a:t>entire</a:t>
            </a:r>
            <a:r>
              <a:rPr lang="lv-LV" dirty="0">
                <a:solidFill>
                  <a:srgbClr val="313131"/>
                </a:solidFill>
              </a:rPr>
              <a:t> </a:t>
            </a:r>
            <a:r>
              <a:rPr lang="lv-LV" dirty="0" err="1">
                <a:solidFill>
                  <a:srgbClr val="313131"/>
                </a:solidFill>
              </a:rPr>
              <a:t>territory</a:t>
            </a:r>
            <a:r>
              <a:rPr lang="lv-LV" dirty="0">
                <a:solidFill>
                  <a:srgbClr val="313131"/>
                </a:solidFill>
              </a:rPr>
              <a:t> </a:t>
            </a:r>
            <a:r>
              <a:rPr lang="lv-LV" dirty="0" err="1">
                <a:solidFill>
                  <a:srgbClr val="313131"/>
                </a:solidFill>
              </a:rPr>
              <a:t>of</a:t>
            </a:r>
            <a:r>
              <a:rPr lang="lv-LV" dirty="0">
                <a:solidFill>
                  <a:srgbClr val="313131"/>
                </a:solidFill>
              </a:rPr>
              <a:t> </a:t>
            </a:r>
            <a:r>
              <a:rPr lang="lv-LV" dirty="0" err="1">
                <a:solidFill>
                  <a:srgbClr val="313131"/>
                </a:solidFill>
              </a:rPr>
              <a:t>the</a:t>
            </a:r>
            <a:r>
              <a:rPr lang="lv-LV" dirty="0">
                <a:solidFill>
                  <a:srgbClr val="313131"/>
                </a:solidFill>
              </a:rPr>
              <a:t> </a:t>
            </a:r>
            <a:r>
              <a:rPr lang="lv-LV" dirty="0" err="1">
                <a:solidFill>
                  <a:srgbClr val="313131"/>
                </a:solidFill>
              </a:rPr>
              <a:t>state</a:t>
            </a:r>
            <a:r>
              <a:rPr lang="lv-LV" dirty="0">
                <a:solidFill>
                  <a:srgbClr val="313131"/>
                </a:solidFill>
              </a:rPr>
              <a:t> </a:t>
            </a:r>
            <a:r>
              <a:rPr lang="lv-LV" dirty="0" err="1">
                <a:solidFill>
                  <a:srgbClr val="313131"/>
                </a:solidFill>
              </a:rPr>
              <a:t>or</a:t>
            </a:r>
            <a:r>
              <a:rPr lang="lv-LV" dirty="0">
                <a:solidFill>
                  <a:srgbClr val="313131"/>
                </a:solidFill>
              </a:rPr>
              <a:t> a </a:t>
            </a:r>
            <a:r>
              <a:rPr lang="lv-LV" dirty="0" err="1">
                <a:solidFill>
                  <a:srgbClr val="313131"/>
                </a:solidFill>
              </a:rPr>
              <a:t>significant</a:t>
            </a:r>
            <a:r>
              <a:rPr lang="lv-LV" dirty="0">
                <a:solidFill>
                  <a:srgbClr val="313131"/>
                </a:solidFill>
              </a:rPr>
              <a:t> </a:t>
            </a:r>
            <a:r>
              <a:rPr lang="lv-LV" dirty="0" err="1">
                <a:solidFill>
                  <a:srgbClr val="313131"/>
                </a:solidFill>
              </a:rPr>
              <a:t>part</a:t>
            </a:r>
            <a:r>
              <a:rPr lang="lv-LV" dirty="0">
                <a:solidFill>
                  <a:srgbClr val="313131"/>
                </a:solidFill>
              </a:rPr>
              <a:t> </a:t>
            </a:r>
            <a:r>
              <a:rPr lang="lv-LV" dirty="0" err="1">
                <a:solidFill>
                  <a:srgbClr val="313131"/>
                </a:solidFill>
              </a:rPr>
              <a:t>of</a:t>
            </a:r>
            <a:r>
              <a:rPr lang="lv-LV" dirty="0">
                <a:solidFill>
                  <a:srgbClr val="313131"/>
                </a:solidFill>
              </a:rPr>
              <a:t> it. </a:t>
            </a:r>
            <a:endParaRPr lang="lv-LV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v-LV" dirty="0" err="1"/>
              <a:t>Types</a:t>
            </a:r>
            <a:r>
              <a:rPr lang="lv-LV" dirty="0"/>
              <a:t> </a:t>
            </a:r>
            <a:r>
              <a:rPr lang="lv-LV" dirty="0" err="1"/>
              <a:t>and</a:t>
            </a:r>
            <a:r>
              <a:rPr lang="lv-LV" dirty="0"/>
              <a:t> </a:t>
            </a:r>
            <a:r>
              <a:rPr lang="lv-LV" dirty="0" err="1"/>
              <a:t>Scales</a:t>
            </a:r>
            <a:r>
              <a:rPr lang="lv-LV" dirty="0"/>
              <a:t> </a:t>
            </a:r>
            <a:r>
              <a:rPr lang="lv-LV" dirty="0" err="1"/>
              <a:t>of</a:t>
            </a:r>
            <a:r>
              <a:rPr lang="lv-LV" dirty="0"/>
              <a:t> </a:t>
            </a:r>
            <a:r>
              <a:rPr lang="lv-LV" dirty="0" err="1"/>
              <a:t>Disasters</a:t>
            </a:r>
            <a:endParaRPr lang="lv-LV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lv-LV"/>
              <a:t>Riga Technical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79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atura vietturis 2"/>
          <p:cNvSpPr>
            <a:spLocks noGrp="1"/>
          </p:cNvSpPr>
          <p:nvPr>
            <p:ph idx="1"/>
          </p:nvPr>
        </p:nvSpPr>
        <p:spPr>
          <a:xfrm>
            <a:off x="581891" y="260648"/>
            <a:ext cx="11022675" cy="6057025"/>
          </a:xfrm>
        </p:spPr>
        <p:txBody>
          <a:bodyPr>
            <a:normAutofit fontScale="77500" lnSpcReduction="20000"/>
          </a:bodyPr>
          <a:lstStyle/>
          <a:p>
            <a:pPr marL="114300" indent="0" algn="ctr">
              <a:buNone/>
            </a:pPr>
            <a:r>
              <a:rPr lang="lv-LV" sz="3600" b="1" dirty="0" err="1">
                <a:solidFill>
                  <a:srgbClr val="9E0000"/>
                </a:solidFill>
              </a:rPr>
              <a:t>Potential</a:t>
            </a:r>
            <a:r>
              <a:rPr lang="lv-LV" sz="3600" b="1" dirty="0">
                <a:solidFill>
                  <a:srgbClr val="9E0000"/>
                </a:solidFill>
              </a:rPr>
              <a:t> </a:t>
            </a:r>
            <a:r>
              <a:rPr lang="lv-LV" sz="3600" b="1" dirty="0" err="1">
                <a:solidFill>
                  <a:srgbClr val="9E0000"/>
                </a:solidFill>
              </a:rPr>
              <a:t>Types</a:t>
            </a:r>
            <a:r>
              <a:rPr lang="lv-LV" sz="3600" b="1" dirty="0">
                <a:solidFill>
                  <a:srgbClr val="9E0000"/>
                </a:solidFill>
              </a:rPr>
              <a:t> </a:t>
            </a:r>
            <a:r>
              <a:rPr lang="lv-LV" sz="3600" b="1" dirty="0" err="1">
                <a:solidFill>
                  <a:srgbClr val="9E0000"/>
                </a:solidFill>
              </a:rPr>
              <a:t>of</a:t>
            </a:r>
            <a:r>
              <a:rPr lang="lv-LV" sz="3600" b="1" dirty="0">
                <a:solidFill>
                  <a:srgbClr val="9E0000"/>
                </a:solidFill>
              </a:rPr>
              <a:t> </a:t>
            </a:r>
            <a:r>
              <a:rPr lang="lv-LV" sz="3600" b="1" dirty="0" err="1">
                <a:solidFill>
                  <a:srgbClr val="9E0000"/>
                </a:solidFill>
              </a:rPr>
              <a:t>Threats</a:t>
            </a:r>
            <a:r>
              <a:rPr lang="lv-LV" sz="3600" b="1" dirty="0">
                <a:solidFill>
                  <a:srgbClr val="9E0000"/>
                </a:solidFill>
              </a:rPr>
              <a:t> </a:t>
            </a:r>
            <a:r>
              <a:rPr lang="lv-LV" sz="3600" b="1" dirty="0" err="1">
                <a:solidFill>
                  <a:srgbClr val="9E0000"/>
                </a:solidFill>
              </a:rPr>
              <a:t>in</a:t>
            </a:r>
            <a:r>
              <a:rPr lang="lv-LV" sz="3600" b="1" dirty="0">
                <a:solidFill>
                  <a:srgbClr val="9E0000"/>
                </a:solidFill>
              </a:rPr>
              <a:t> </a:t>
            </a:r>
            <a:r>
              <a:rPr lang="lv-LV" sz="3600" b="1" dirty="0" err="1">
                <a:solidFill>
                  <a:srgbClr val="9E0000"/>
                </a:solidFill>
              </a:rPr>
              <a:t>the</a:t>
            </a:r>
            <a:r>
              <a:rPr lang="lv-LV" sz="3600" b="1" dirty="0">
                <a:solidFill>
                  <a:srgbClr val="9E0000"/>
                </a:solidFill>
              </a:rPr>
              <a:t> </a:t>
            </a:r>
            <a:r>
              <a:rPr lang="lv-LV" sz="3600" b="1" dirty="0" err="1">
                <a:solidFill>
                  <a:srgbClr val="9E0000"/>
                </a:solidFill>
              </a:rPr>
              <a:t>state</a:t>
            </a:r>
            <a:r>
              <a:rPr lang="lv-LV" sz="3600" b="1" dirty="0">
                <a:solidFill>
                  <a:srgbClr val="9E0000"/>
                </a:solidFill>
              </a:rPr>
              <a:t>:</a:t>
            </a:r>
          </a:p>
          <a:p>
            <a:pPr marL="114300" indent="0">
              <a:buNone/>
            </a:pPr>
            <a:endParaRPr lang="lv-LV" b="1" dirty="0">
              <a:solidFill>
                <a:srgbClr val="C00000"/>
              </a:solidFill>
            </a:endParaRPr>
          </a:p>
          <a:p>
            <a:pPr marL="114300" indent="0">
              <a:buNone/>
            </a:pPr>
            <a:r>
              <a:rPr lang="lv-LV" b="1" dirty="0" err="1">
                <a:solidFill>
                  <a:srgbClr val="9E0000"/>
                </a:solidFill>
              </a:rPr>
              <a:t>Natural</a:t>
            </a:r>
            <a:r>
              <a:rPr lang="lv-LV" b="1" dirty="0">
                <a:solidFill>
                  <a:srgbClr val="9E0000"/>
                </a:solidFill>
              </a:rPr>
              <a:t> </a:t>
            </a:r>
            <a:r>
              <a:rPr lang="lv-LV" b="1" dirty="0" err="1">
                <a:solidFill>
                  <a:srgbClr val="9E0000"/>
                </a:solidFill>
              </a:rPr>
              <a:t>disasters</a:t>
            </a:r>
            <a:r>
              <a:rPr lang="lv-LV" b="1" dirty="0">
                <a:solidFill>
                  <a:srgbClr val="9E0000"/>
                </a:solidFill>
              </a:rPr>
              <a:t>:</a:t>
            </a:r>
          </a:p>
          <a:p>
            <a:pPr marL="0" indent="0">
              <a:buNone/>
            </a:pPr>
            <a:r>
              <a:rPr lang="lv-LV" dirty="0"/>
              <a:t>1.	</a:t>
            </a:r>
            <a:r>
              <a:rPr lang="lv-LV" dirty="0" err="1"/>
              <a:t>Storms</a:t>
            </a:r>
            <a:r>
              <a:rPr lang="lv-LV" dirty="0"/>
              <a:t>, </a:t>
            </a:r>
            <a:r>
              <a:rPr lang="lv-LV" dirty="0" err="1"/>
              <a:t>rainstorms</a:t>
            </a:r>
            <a:r>
              <a:rPr lang="lv-LV" dirty="0"/>
              <a:t>, </a:t>
            </a:r>
            <a:r>
              <a:rPr lang="lv-LV" dirty="0" err="1"/>
              <a:t>snowfall</a:t>
            </a:r>
            <a:r>
              <a:rPr lang="lv-LV" dirty="0"/>
              <a:t>, </a:t>
            </a:r>
            <a:r>
              <a:rPr lang="lv-LV" dirty="0" err="1"/>
              <a:t>icing</a:t>
            </a:r>
            <a:r>
              <a:rPr lang="lv-LV" dirty="0"/>
              <a:t>, </a:t>
            </a:r>
            <a:r>
              <a:rPr lang="lv-LV" dirty="0" err="1"/>
              <a:t>snow-storm;</a:t>
            </a:r>
            <a:endParaRPr lang="lv-LV" dirty="0"/>
          </a:p>
          <a:p>
            <a:pPr marL="0" indent="0">
              <a:buNone/>
            </a:pPr>
            <a:r>
              <a:rPr lang="lv-LV" dirty="0"/>
              <a:t>2.	</a:t>
            </a:r>
            <a:r>
              <a:rPr lang="lv-LV" dirty="0" err="1"/>
              <a:t>Earthquake</a:t>
            </a:r>
            <a:r>
              <a:rPr lang="lv-LV" dirty="0"/>
              <a:t>;</a:t>
            </a:r>
          </a:p>
          <a:p>
            <a:pPr marL="0" indent="0">
              <a:buNone/>
            </a:pPr>
            <a:r>
              <a:rPr lang="lv-LV" dirty="0"/>
              <a:t>3.	</a:t>
            </a:r>
            <a:r>
              <a:rPr lang="lv-LV" dirty="0" err="1"/>
              <a:t>Flood</a:t>
            </a:r>
            <a:r>
              <a:rPr lang="lv-LV" dirty="0"/>
              <a:t>;</a:t>
            </a:r>
          </a:p>
          <a:p>
            <a:pPr marL="0" indent="0">
              <a:buNone/>
            </a:pPr>
            <a:r>
              <a:rPr lang="lv-LV" dirty="0"/>
              <a:t>4.	</a:t>
            </a:r>
            <a:r>
              <a:rPr lang="lv-LV" dirty="0" err="1"/>
              <a:t>Forest</a:t>
            </a:r>
            <a:r>
              <a:rPr lang="lv-LV" dirty="0"/>
              <a:t> </a:t>
            </a:r>
            <a:r>
              <a:rPr lang="lv-LV" dirty="0" err="1"/>
              <a:t>and</a:t>
            </a:r>
            <a:r>
              <a:rPr lang="lv-LV" dirty="0"/>
              <a:t> </a:t>
            </a:r>
            <a:r>
              <a:rPr lang="lv-LV" dirty="0" err="1"/>
              <a:t>peat</a:t>
            </a:r>
            <a:r>
              <a:rPr lang="lv-LV" dirty="0"/>
              <a:t> </a:t>
            </a:r>
            <a:r>
              <a:rPr lang="lv-LV" dirty="0" err="1"/>
              <a:t>bog</a:t>
            </a:r>
            <a:r>
              <a:rPr lang="lv-LV" dirty="0"/>
              <a:t> </a:t>
            </a:r>
            <a:r>
              <a:rPr lang="lv-LV" dirty="0" err="1"/>
              <a:t>fire</a:t>
            </a:r>
            <a:r>
              <a:rPr lang="lv-LV" dirty="0"/>
              <a:t>;</a:t>
            </a:r>
          </a:p>
          <a:p>
            <a:pPr marL="114300" indent="0">
              <a:buNone/>
            </a:pPr>
            <a:r>
              <a:rPr lang="lv-LV" b="1" dirty="0">
                <a:solidFill>
                  <a:srgbClr val="9E0000"/>
                </a:solidFill>
              </a:rPr>
              <a:t>Man-</a:t>
            </a:r>
            <a:r>
              <a:rPr lang="lv-LV" b="1" dirty="0" err="1">
                <a:solidFill>
                  <a:srgbClr val="9E0000"/>
                </a:solidFill>
              </a:rPr>
              <a:t>made</a:t>
            </a:r>
            <a:r>
              <a:rPr lang="lv-LV" b="1" dirty="0">
                <a:solidFill>
                  <a:srgbClr val="9E0000"/>
                </a:solidFill>
              </a:rPr>
              <a:t> </a:t>
            </a:r>
            <a:r>
              <a:rPr lang="lv-LV" b="1" dirty="0" err="1">
                <a:solidFill>
                  <a:srgbClr val="9E0000"/>
                </a:solidFill>
              </a:rPr>
              <a:t>disasters</a:t>
            </a:r>
            <a:r>
              <a:rPr lang="lv-LV" b="1" dirty="0">
                <a:solidFill>
                  <a:srgbClr val="9E0000"/>
                </a:solidFill>
              </a:rPr>
              <a:t> a) </a:t>
            </a:r>
            <a:r>
              <a:rPr lang="lv-LV" b="1" dirty="0" err="1">
                <a:solidFill>
                  <a:srgbClr val="9E0000"/>
                </a:solidFill>
              </a:rPr>
              <a:t>Technogenic</a:t>
            </a:r>
            <a:r>
              <a:rPr lang="lv-LV" b="1" dirty="0">
                <a:solidFill>
                  <a:srgbClr val="9E0000"/>
                </a:solidFill>
              </a:rPr>
              <a:t> </a:t>
            </a:r>
            <a:r>
              <a:rPr lang="lv-LV" b="1" dirty="0" err="1">
                <a:solidFill>
                  <a:srgbClr val="9E0000"/>
                </a:solidFill>
              </a:rPr>
              <a:t>disasters</a:t>
            </a:r>
            <a:r>
              <a:rPr lang="lv-LV" b="1" dirty="0">
                <a:solidFill>
                  <a:srgbClr val="9E0000"/>
                </a:solidFill>
              </a:rPr>
              <a:t>:</a:t>
            </a:r>
          </a:p>
          <a:p>
            <a:pPr marL="0" indent="0">
              <a:buNone/>
            </a:pPr>
            <a:r>
              <a:rPr lang="lv-LV" dirty="0"/>
              <a:t>5.	</a:t>
            </a:r>
            <a:r>
              <a:rPr lang="lv-LV" dirty="0" err="1"/>
              <a:t>Leakage</a:t>
            </a:r>
            <a:r>
              <a:rPr lang="lv-LV" dirty="0"/>
              <a:t> </a:t>
            </a:r>
            <a:r>
              <a:rPr lang="lv-LV" dirty="0" err="1"/>
              <a:t>of</a:t>
            </a:r>
            <a:r>
              <a:rPr lang="lv-LV" dirty="0"/>
              <a:t> </a:t>
            </a:r>
            <a:r>
              <a:rPr lang="lv-LV" dirty="0" err="1"/>
              <a:t>dangerous</a:t>
            </a:r>
            <a:r>
              <a:rPr lang="lv-LV" dirty="0"/>
              <a:t> substances;</a:t>
            </a:r>
          </a:p>
          <a:p>
            <a:pPr marL="0" indent="0">
              <a:buNone/>
            </a:pPr>
            <a:r>
              <a:rPr lang="lv-LV" dirty="0"/>
              <a:t>6.	</a:t>
            </a:r>
            <a:r>
              <a:rPr lang="lv-LV" dirty="0" err="1"/>
              <a:t>Radiation</a:t>
            </a:r>
            <a:r>
              <a:rPr lang="lv-LV" dirty="0"/>
              <a:t> </a:t>
            </a:r>
            <a:r>
              <a:rPr lang="lv-LV" dirty="0" err="1"/>
              <a:t>accidents</a:t>
            </a:r>
            <a:r>
              <a:rPr lang="lv-LV" dirty="0"/>
              <a:t>;</a:t>
            </a:r>
          </a:p>
          <a:p>
            <a:pPr marL="0" indent="0">
              <a:buNone/>
            </a:pPr>
            <a:r>
              <a:rPr lang="lv-LV" dirty="0"/>
              <a:t>7.	</a:t>
            </a:r>
            <a:r>
              <a:rPr lang="lv-LV" dirty="0" err="1"/>
              <a:t>Transport</a:t>
            </a:r>
            <a:r>
              <a:rPr lang="lv-LV" dirty="0"/>
              <a:t> </a:t>
            </a:r>
            <a:r>
              <a:rPr lang="lv-LV" dirty="0" err="1"/>
              <a:t>accidents</a:t>
            </a:r>
            <a:r>
              <a:rPr lang="lv-LV" dirty="0"/>
              <a:t>;</a:t>
            </a:r>
          </a:p>
          <a:p>
            <a:pPr marL="0" indent="0">
              <a:buNone/>
            </a:pPr>
            <a:r>
              <a:rPr lang="lv-LV" dirty="0"/>
              <a:t>8.	Incidents </a:t>
            </a:r>
            <a:r>
              <a:rPr lang="lv-LV" dirty="0" err="1"/>
              <a:t>in</a:t>
            </a:r>
            <a:r>
              <a:rPr lang="lv-LV" dirty="0"/>
              <a:t> </a:t>
            </a:r>
            <a:r>
              <a:rPr lang="lv-LV" dirty="0" err="1"/>
              <a:t>heating</a:t>
            </a:r>
            <a:r>
              <a:rPr lang="lv-LV" dirty="0"/>
              <a:t> </a:t>
            </a:r>
            <a:r>
              <a:rPr lang="lv-LV" dirty="0" err="1"/>
              <a:t>systems</a:t>
            </a:r>
            <a:r>
              <a:rPr lang="lv-LV" dirty="0"/>
              <a:t>; </a:t>
            </a:r>
          </a:p>
          <a:p>
            <a:pPr marL="0" indent="0">
              <a:buNone/>
            </a:pPr>
            <a:r>
              <a:rPr lang="lv-LV" dirty="0"/>
              <a:t>9.	Incidents </a:t>
            </a:r>
            <a:r>
              <a:rPr lang="lv-LV" dirty="0" err="1"/>
              <a:t>in</a:t>
            </a:r>
            <a:r>
              <a:rPr lang="lv-LV" dirty="0"/>
              <a:t> </a:t>
            </a:r>
            <a:r>
              <a:rPr lang="lv-LV" dirty="0" err="1"/>
              <a:t>gas</a:t>
            </a:r>
            <a:r>
              <a:rPr lang="lv-LV" dirty="0"/>
              <a:t> </a:t>
            </a:r>
            <a:r>
              <a:rPr lang="lv-LV" dirty="0" err="1"/>
              <a:t>supply</a:t>
            </a:r>
            <a:r>
              <a:rPr lang="lv-LV" dirty="0"/>
              <a:t> </a:t>
            </a:r>
            <a:r>
              <a:rPr lang="lv-LV" dirty="0" err="1"/>
              <a:t>system</a:t>
            </a:r>
            <a:r>
              <a:rPr lang="lv-LV" dirty="0"/>
              <a:t>;</a:t>
            </a:r>
          </a:p>
          <a:p>
            <a:pPr marL="0" indent="0">
              <a:buNone/>
            </a:pPr>
            <a:r>
              <a:rPr lang="lv-LV" dirty="0"/>
              <a:t>10.	Incidents </a:t>
            </a:r>
            <a:r>
              <a:rPr lang="lv-LV" dirty="0" err="1"/>
              <a:t>in</a:t>
            </a:r>
            <a:r>
              <a:rPr lang="lv-LV" dirty="0"/>
              <a:t> </a:t>
            </a:r>
            <a:r>
              <a:rPr lang="lv-LV" dirty="0" err="1"/>
              <a:t>water</a:t>
            </a:r>
            <a:r>
              <a:rPr lang="lv-LV" dirty="0"/>
              <a:t> </a:t>
            </a:r>
            <a:r>
              <a:rPr lang="lv-LV" dirty="0" err="1"/>
              <a:t>supply</a:t>
            </a:r>
            <a:r>
              <a:rPr lang="lv-LV" dirty="0"/>
              <a:t> </a:t>
            </a:r>
            <a:r>
              <a:rPr lang="lv-LV" dirty="0" err="1"/>
              <a:t>and</a:t>
            </a:r>
            <a:r>
              <a:rPr lang="lv-LV" dirty="0"/>
              <a:t> </a:t>
            </a:r>
            <a:r>
              <a:rPr lang="lv-LV" dirty="0" err="1"/>
              <a:t>sewer</a:t>
            </a:r>
            <a:r>
              <a:rPr lang="lv-LV" dirty="0"/>
              <a:t> </a:t>
            </a:r>
            <a:r>
              <a:rPr lang="lv-LV" dirty="0" err="1"/>
              <a:t>systems</a:t>
            </a:r>
            <a:r>
              <a:rPr lang="lv-LV" dirty="0"/>
              <a:t>;</a:t>
            </a:r>
          </a:p>
          <a:p>
            <a:pPr marL="0" indent="0">
              <a:buNone/>
            </a:pPr>
            <a:r>
              <a:rPr lang="lv-LV" dirty="0"/>
              <a:t>11.	</a:t>
            </a:r>
            <a:r>
              <a:rPr lang="lv-LV" dirty="0" err="1"/>
              <a:t>Electrical</a:t>
            </a:r>
            <a:r>
              <a:rPr lang="lv-LV" dirty="0"/>
              <a:t> </a:t>
            </a:r>
            <a:r>
              <a:rPr lang="lv-LV" dirty="0" err="1"/>
              <a:t>power</a:t>
            </a:r>
            <a:r>
              <a:rPr lang="lv-LV" dirty="0"/>
              <a:t> </a:t>
            </a:r>
            <a:r>
              <a:rPr lang="lv-LV" dirty="0" err="1"/>
              <a:t>network</a:t>
            </a:r>
            <a:r>
              <a:rPr lang="lv-LV" dirty="0"/>
              <a:t> </a:t>
            </a:r>
            <a:r>
              <a:rPr lang="lv-LV" dirty="0" err="1"/>
              <a:t>damage</a:t>
            </a:r>
            <a:r>
              <a:rPr lang="lv-LV" dirty="0"/>
              <a:t>;</a:t>
            </a:r>
          </a:p>
          <a:p>
            <a:pPr marL="114300" indent="0">
              <a:buNone/>
            </a:pPr>
            <a:r>
              <a:rPr lang="lv-LV" b="1" dirty="0">
                <a:solidFill>
                  <a:srgbClr val="9E0000"/>
                </a:solidFill>
              </a:rPr>
              <a:t>Epidemic, epizootics, epifitotija:</a:t>
            </a:r>
          </a:p>
          <a:p>
            <a:pPr marL="457200" indent="-457200">
              <a:buAutoNum type="arabicPeriod" startAt="12"/>
            </a:pPr>
            <a:r>
              <a:rPr lang="lv-LV" dirty="0" err="1"/>
              <a:t>Outbreaks</a:t>
            </a:r>
            <a:r>
              <a:rPr lang="lv-LV" dirty="0"/>
              <a:t> </a:t>
            </a:r>
            <a:r>
              <a:rPr lang="lv-LV" dirty="0" err="1"/>
              <a:t>of</a:t>
            </a:r>
            <a:r>
              <a:rPr lang="lv-LV" dirty="0"/>
              <a:t> </a:t>
            </a:r>
            <a:r>
              <a:rPr lang="lv-LV" dirty="0" err="1"/>
              <a:t>dangerous</a:t>
            </a:r>
            <a:r>
              <a:rPr lang="lv-LV" dirty="0"/>
              <a:t> </a:t>
            </a:r>
            <a:r>
              <a:rPr lang="lv-LV" dirty="0" err="1"/>
              <a:t>infrctious</a:t>
            </a:r>
            <a:r>
              <a:rPr lang="lv-LV" dirty="0"/>
              <a:t> </a:t>
            </a:r>
            <a:r>
              <a:rPr lang="lv-LV" dirty="0" err="1"/>
              <a:t>diseases</a:t>
            </a:r>
            <a:r>
              <a:rPr lang="lv-LV" dirty="0"/>
              <a:t> </a:t>
            </a:r>
            <a:r>
              <a:rPr lang="lv-LV" dirty="0" err="1"/>
              <a:t>and</a:t>
            </a:r>
            <a:r>
              <a:rPr lang="lv-LV" dirty="0"/>
              <a:t> </a:t>
            </a:r>
            <a:r>
              <a:rPr lang="lv-LV" dirty="0" err="1"/>
              <a:t>other</a:t>
            </a:r>
            <a:r>
              <a:rPr lang="lv-LV" dirty="0"/>
              <a:t> </a:t>
            </a:r>
            <a:r>
              <a:rPr lang="lv-LV" dirty="0" err="1"/>
              <a:t>infectious</a:t>
            </a:r>
            <a:r>
              <a:rPr lang="lv-LV" dirty="0"/>
              <a:t> </a:t>
            </a:r>
            <a:r>
              <a:rPr lang="lv-LV" dirty="0" err="1"/>
              <a:t>diseases</a:t>
            </a:r>
            <a:r>
              <a:rPr lang="lv-LV" dirty="0"/>
              <a:t> </a:t>
            </a:r>
            <a:r>
              <a:rPr lang="lv-LV" dirty="0" err="1"/>
              <a:t>with</a:t>
            </a:r>
            <a:r>
              <a:rPr lang="lv-LV" dirty="0"/>
              <a:t> </a:t>
            </a:r>
            <a:r>
              <a:rPr lang="lv-LV" dirty="0" err="1"/>
              <a:t>significant</a:t>
            </a:r>
            <a:r>
              <a:rPr lang="lv-LV" dirty="0"/>
              <a:t> </a:t>
            </a:r>
            <a:r>
              <a:rPr lang="lv-LV" dirty="0" err="1"/>
              <a:t>and</a:t>
            </a:r>
            <a:r>
              <a:rPr lang="lv-LV" dirty="0"/>
              <a:t> </a:t>
            </a:r>
            <a:r>
              <a:rPr lang="lv-LV" dirty="0" err="1"/>
              <a:t>difficult-to-control</a:t>
            </a:r>
            <a:r>
              <a:rPr lang="lv-LV" dirty="0"/>
              <a:t> </a:t>
            </a:r>
            <a:r>
              <a:rPr lang="lv-LV" dirty="0" err="1"/>
              <a:t>spreading</a:t>
            </a:r>
            <a:r>
              <a:rPr lang="lv-LV" dirty="0"/>
              <a:t> </a:t>
            </a:r>
            <a:r>
              <a:rPr lang="lv-LV" dirty="0" err="1"/>
              <a:t>potential</a:t>
            </a:r>
            <a:r>
              <a:rPr lang="lv-LV" dirty="0"/>
              <a:t> </a:t>
            </a:r>
            <a:r>
              <a:rPr lang="lv-LV" dirty="0" err="1"/>
              <a:t>of</a:t>
            </a:r>
            <a:r>
              <a:rPr lang="lv-LV" dirty="0"/>
              <a:t> </a:t>
            </a:r>
            <a:r>
              <a:rPr lang="lv-LV" dirty="0" err="1"/>
              <a:t>infections</a:t>
            </a:r>
            <a:r>
              <a:rPr lang="lv-LV" dirty="0"/>
              <a:t> (</a:t>
            </a:r>
            <a:r>
              <a:rPr lang="lv-LV" dirty="0" err="1"/>
              <a:t>their</a:t>
            </a:r>
            <a:r>
              <a:rPr lang="lv-LV" dirty="0"/>
              <a:t> </a:t>
            </a:r>
            <a:r>
              <a:rPr lang="lv-LV" dirty="0" err="1"/>
              <a:t>threat</a:t>
            </a:r>
            <a:r>
              <a:rPr lang="lv-LV" dirty="0"/>
              <a:t>); </a:t>
            </a:r>
          </a:p>
          <a:p>
            <a:pPr marL="457200" indent="-457200">
              <a:buAutoNum type="arabicPeriod" startAt="12"/>
            </a:pPr>
            <a:r>
              <a:rPr lang="lv-LV" dirty="0" err="1"/>
              <a:t>Mass</a:t>
            </a:r>
            <a:r>
              <a:rPr lang="lv-LV" dirty="0"/>
              <a:t> </a:t>
            </a:r>
            <a:r>
              <a:rPr lang="lv-LV" dirty="0" err="1"/>
              <a:t>illness</a:t>
            </a:r>
            <a:r>
              <a:rPr lang="lv-LV" dirty="0"/>
              <a:t> </a:t>
            </a:r>
            <a:r>
              <a:rPr lang="lv-LV" dirty="0" err="1"/>
              <a:t>of</a:t>
            </a:r>
            <a:r>
              <a:rPr lang="lv-LV" dirty="0"/>
              <a:t> </a:t>
            </a:r>
            <a:r>
              <a:rPr lang="lv-LV" dirty="0" err="1"/>
              <a:t>animals</a:t>
            </a:r>
            <a:r>
              <a:rPr lang="lv-LV" dirty="0"/>
              <a:t> </a:t>
            </a:r>
            <a:r>
              <a:rPr lang="lv-LV" dirty="0" err="1"/>
              <a:t>and</a:t>
            </a:r>
            <a:r>
              <a:rPr lang="lv-LV" dirty="0"/>
              <a:t> </a:t>
            </a:r>
            <a:r>
              <a:rPr lang="lv-LV" dirty="0" err="1"/>
              <a:t>plants</a:t>
            </a:r>
            <a:r>
              <a:rPr lang="lv-LV" dirty="0"/>
              <a:t> </a:t>
            </a:r>
            <a:r>
              <a:rPr lang="lv-LV" dirty="0" err="1"/>
              <a:t>and</a:t>
            </a:r>
            <a:r>
              <a:rPr lang="lv-LV" dirty="0"/>
              <a:t> </a:t>
            </a:r>
            <a:r>
              <a:rPr lang="lv-LV" dirty="0" err="1"/>
              <a:t>dangerous</a:t>
            </a:r>
            <a:r>
              <a:rPr lang="lv-LV" dirty="0"/>
              <a:t> </a:t>
            </a:r>
            <a:r>
              <a:rPr lang="lv-LV" dirty="0" err="1"/>
              <a:t>infectious</a:t>
            </a:r>
            <a:r>
              <a:rPr lang="lv-LV" dirty="0"/>
              <a:t> </a:t>
            </a:r>
            <a:r>
              <a:rPr lang="lv-LV" dirty="0" err="1"/>
              <a:t>diseases</a:t>
            </a:r>
            <a:r>
              <a:rPr lang="lv-LV" dirty="0"/>
              <a:t>; </a:t>
            </a:r>
          </a:p>
          <a:p>
            <a:pPr marL="114300" indent="0">
              <a:buNone/>
            </a:pPr>
            <a:r>
              <a:rPr lang="lv-LV" b="1" dirty="0">
                <a:solidFill>
                  <a:srgbClr val="9E0000"/>
                </a:solidFill>
                <a:hlinkClick r:id="rId3"/>
              </a:rPr>
              <a:t>Man-made</a:t>
            </a:r>
            <a:r>
              <a:rPr lang="lv-LV" b="1" dirty="0">
                <a:solidFill>
                  <a:srgbClr val="9E0000"/>
                </a:solidFill>
              </a:rPr>
              <a:t> </a:t>
            </a:r>
            <a:r>
              <a:rPr lang="lv-LV" b="1" dirty="0">
                <a:solidFill>
                  <a:srgbClr val="9E0000"/>
                </a:solidFill>
                <a:hlinkClick r:id="rId4"/>
              </a:rPr>
              <a:t>disasters</a:t>
            </a:r>
            <a:r>
              <a:rPr lang="lv-LV" b="1" dirty="0">
                <a:solidFill>
                  <a:srgbClr val="9E0000"/>
                </a:solidFill>
              </a:rPr>
              <a:t> </a:t>
            </a:r>
            <a:r>
              <a:rPr lang="lv-LV" b="1" dirty="0">
                <a:solidFill>
                  <a:srgbClr val="9E0000"/>
                </a:solidFill>
                <a:hlinkClick r:id="rId5"/>
              </a:rPr>
              <a:t>b) </a:t>
            </a:r>
            <a:r>
              <a:rPr lang="lv-LV" b="1" dirty="0">
                <a:solidFill>
                  <a:srgbClr val="9E0000"/>
                </a:solidFill>
              </a:rPr>
              <a:t>:</a:t>
            </a:r>
          </a:p>
          <a:p>
            <a:pPr marL="0" indent="0">
              <a:buNone/>
            </a:pPr>
            <a:r>
              <a:rPr lang="lv-LV" dirty="0"/>
              <a:t>14.	</a:t>
            </a:r>
            <a:r>
              <a:rPr lang="lv-LV" dirty="0">
                <a:hlinkClick r:id="rId6"/>
              </a:rPr>
              <a:t>Public </a:t>
            </a:r>
            <a:r>
              <a:rPr lang="lv-LV" dirty="0" smtClean="0">
                <a:hlinkClick r:id="rId6"/>
              </a:rPr>
              <a:t>riots</a:t>
            </a:r>
            <a:r>
              <a:rPr lang="lv-LV" dirty="0" smtClean="0"/>
              <a:t>; </a:t>
            </a:r>
            <a:r>
              <a:rPr lang="lv-LV" dirty="0" smtClean="0">
                <a:hlinkClick r:id="rId7"/>
              </a:rPr>
              <a:t>Belarus</a:t>
            </a:r>
            <a:endParaRPr lang="lv-LV" dirty="0"/>
          </a:p>
          <a:p>
            <a:pPr marL="0" indent="0">
              <a:buNone/>
            </a:pPr>
            <a:r>
              <a:rPr lang="lv-LV" dirty="0"/>
              <a:t>15.	Terrorist attacks;</a:t>
            </a:r>
          </a:p>
          <a:p>
            <a:pPr marL="0" indent="0">
              <a:buNone/>
            </a:pPr>
            <a:r>
              <a:rPr lang="lv-LV" dirty="0"/>
              <a:t>16.	Armed conflict;</a:t>
            </a:r>
          </a:p>
          <a:p>
            <a:pPr marL="0" indent="0">
              <a:buNone/>
            </a:pPr>
            <a:r>
              <a:rPr lang="lv-LV" dirty="0"/>
              <a:t>17.	Collapse of buildings and constructions.</a:t>
            </a:r>
          </a:p>
          <a:p>
            <a:endParaRPr lang="lv-LV" dirty="0"/>
          </a:p>
        </p:txBody>
      </p:sp>
    </p:spTree>
    <p:extLst>
      <p:ext uri="{BB962C8B-B14F-4D97-AF65-F5344CB8AC3E}">
        <p14:creationId xmlns:p14="http://schemas.microsoft.com/office/powerpoint/2010/main" val="28180372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irsrakst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sz="3600" dirty="0" err="1"/>
              <a:t>Public</a:t>
            </a:r>
            <a:r>
              <a:rPr lang="lv-LV" sz="3600" dirty="0"/>
              <a:t> </a:t>
            </a:r>
            <a:r>
              <a:rPr lang="lv-LV" sz="3600" dirty="0" err="1"/>
              <a:t>riots</a:t>
            </a:r>
            <a:r>
              <a:rPr lang="lv-LV" sz="3600" dirty="0"/>
              <a:t>, </a:t>
            </a:r>
            <a:r>
              <a:rPr lang="lv-LV" sz="3600" dirty="0" err="1"/>
              <a:t>terrorist</a:t>
            </a:r>
            <a:r>
              <a:rPr lang="lv-LV" sz="3600" dirty="0"/>
              <a:t> </a:t>
            </a:r>
            <a:r>
              <a:rPr lang="lv-LV" sz="3600" dirty="0" err="1"/>
              <a:t>attacks</a:t>
            </a:r>
            <a:r>
              <a:rPr lang="lv-LV" sz="3600" dirty="0"/>
              <a:t> </a:t>
            </a:r>
            <a:r>
              <a:rPr lang="lv-LV" sz="3600" dirty="0" err="1"/>
              <a:t>and</a:t>
            </a:r>
            <a:r>
              <a:rPr lang="lv-LV" sz="3600" dirty="0"/>
              <a:t> </a:t>
            </a:r>
            <a:r>
              <a:rPr lang="lv-LV" sz="3600" dirty="0" err="1"/>
              <a:t>war</a:t>
            </a:r>
            <a:r>
              <a:rPr lang="lv-LV" sz="3600" dirty="0"/>
              <a:t>, </a:t>
            </a:r>
            <a:r>
              <a:rPr lang="lv-LV" sz="3600" dirty="0" err="1"/>
              <a:t>military</a:t>
            </a:r>
            <a:r>
              <a:rPr lang="lv-LV" sz="3600" dirty="0"/>
              <a:t> </a:t>
            </a:r>
            <a:r>
              <a:rPr lang="lv-LV" sz="3600" dirty="0" err="1"/>
              <a:t>invasion</a:t>
            </a:r>
            <a:r>
              <a:rPr lang="lv-LV" sz="3600" dirty="0"/>
              <a:t> </a:t>
            </a:r>
            <a:r>
              <a:rPr lang="lv-LV" sz="3600" dirty="0" err="1"/>
              <a:t>or</a:t>
            </a:r>
            <a:r>
              <a:rPr lang="lv-LV" sz="3600" dirty="0"/>
              <a:t> </a:t>
            </a:r>
            <a:r>
              <a:rPr lang="lv-LV" sz="3600" dirty="0" err="1"/>
              <a:t>its</a:t>
            </a:r>
            <a:r>
              <a:rPr lang="lv-LV" sz="3600" dirty="0"/>
              <a:t> </a:t>
            </a:r>
            <a:r>
              <a:rPr lang="lv-LV" sz="3600" dirty="0" err="1"/>
              <a:t>threat</a:t>
            </a:r>
            <a:endParaRPr lang="lv-LV" sz="3600" dirty="0"/>
          </a:p>
        </p:txBody>
      </p:sp>
      <p:sp>
        <p:nvSpPr>
          <p:cNvPr id="4" name="Taisnstūris 3"/>
          <p:cNvSpPr/>
          <p:nvPr/>
        </p:nvSpPr>
        <p:spPr>
          <a:xfrm>
            <a:off x="1703512" y="1988841"/>
            <a:ext cx="2808312" cy="21602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16" tIns="45709" rIns="91416" bIns="45709" rtlCol="0" anchor="ctr"/>
          <a:lstStyle/>
          <a:p>
            <a:pPr algn="ctr"/>
            <a:r>
              <a:rPr lang="lv-LV" dirty="0" err="1"/>
              <a:t>Public</a:t>
            </a:r>
            <a:r>
              <a:rPr lang="lv-LV" dirty="0"/>
              <a:t> </a:t>
            </a:r>
            <a:r>
              <a:rPr lang="lv-LV" dirty="0" err="1"/>
              <a:t>riots</a:t>
            </a:r>
            <a:r>
              <a:rPr lang="lv-LV" dirty="0"/>
              <a:t> </a:t>
            </a:r>
            <a:r>
              <a:rPr lang="lv-LV" dirty="0" err="1"/>
              <a:t>may</a:t>
            </a:r>
            <a:r>
              <a:rPr lang="lv-LV" dirty="0"/>
              <a:t> </a:t>
            </a:r>
            <a:r>
              <a:rPr lang="lv-LV" dirty="0" err="1"/>
              <a:t>result</a:t>
            </a:r>
            <a:r>
              <a:rPr lang="lv-LV" dirty="0"/>
              <a:t> </a:t>
            </a:r>
            <a:r>
              <a:rPr lang="lv-LV" dirty="0" err="1"/>
              <a:t>in</a:t>
            </a:r>
            <a:r>
              <a:rPr lang="lv-LV" dirty="0"/>
              <a:t> </a:t>
            </a:r>
            <a:r>
              <a:rPr lang="lv-LV" dirty="0" err="1"/>
              <a:t>damage</a:t>
            </a:r>
            <a:r>
              <a:rPr lang="lv-LV" dirty="0"/>
              <a:t> to </a:t>
            </a:r>
            <a:r>
              <a:rPr lang="lv-LV" dirty="0" err="1"/>
              <a:t>human</a:t>
            </a:r>
            <a:r>
              <a:rPr lang="lv-LV" dirty="0"/>
              <a:t> </a:t>
            </a:r>
            <a:r>
              <a:rPr lang="lv-LV" dirty="0" err="1"/>
              <a:t>health</a:t>
            </a:r>
            <a:r>
              <a:rPr lang="lv-LV" dirty="0"/>
              <a:t>, </a:t>
            </a:r>
            <a:r>
              <a:rPr lang="lv-LV" dirty="0" err="1"/>
              <a:t>raiding</a:t>
            </a:r>
            <a:r>
              <a:rPr lang="lv-LV" dirty="0"/>
              <a:t> </a:t>
            </a:r>
            <a:r>
              <a:rPr lang="lv-LV" dirty="0" err="1"/>
              <a:t>state</a:t>
            </a:r>
            <a:r>
              <a:rPr lang="lv-LV" dirty="0"/>
              <a:t> </a:t>
            </a:r>
            <a:r>
              <a:rPr lang="lv-LV" dirty="0" err="1"/>
              <a:t>and</a:t>
            </a:r>
            <a:r>
              <a:rPr lang="lv-LV" dirty="0"/>
              <a:t> </a:t>
            </a:r>
            <a:r>
              <a:rPr lang="lv-LV" dirty="0" err="1"/>
              <a:t>municipal</a:t>
            </a:r>
            <a:r>
              <a:rPr lang="lv-LV" dirty="0"/>
              <a:t> </a:t>
            </a:r>
            <a:r>
              <a:rPr lang="lv-LV" dirty="0" err="1"/>
              <a:t>institutions</a:t>
            </a:r>
            <a:r>
              <a:rPr lang="lv-LV" dirty="0"/>
              <a:t>, </a:t>
            </a:r>
            <a:r>
              <a:rPr lang="lv-LV" dirty="0" err="1"/>
              <a:t>damage</a:t>
            </a:r>
            <a:r>
              <a:rPr lang="lv-LV" dirty="0"/>
              <a:t> to </a:t>
            </a:r>
            <a:r>
              <a:rPr lang="lv-LV" dirty="0" err="1"/>
              <a:t>vehicles</a:t>
            </a:r>
            <a:r>
              <a:rPr lang="lv-LV" dirty="0"/>
              <a:t>.</a:t>
            </a:r>
          </a:p>
        </p:txBody>
      </p:sp>
      <p:sp>
        <p:nvSpPr>
          <p:cNvPr id="5" name="Taisnstūris 4"/>
          <p:cNvSpPr/>
          <p:nvPr/>
        </p:nvSpPr>
        <p:spPr>
          <a:xfrm>
            <a:off x="4727848" y="1988841"/>
            <a:ext cx="2520280" cy="21602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16" tIns="45709" rIns="91416" bIns="45709" rtlCol="0" anchor="ctr"/>
          <a:lstStyle/>
          <a:p>
            <a:pPr algn="ctr"/>
            <a:r>
              <a:rPr lang="lv-LV" dirty="0" err="1"/>
              <a:t>In</a:t>
            </a:r>
            <a:r>
              <a:rPr lang="lv-LV" dirty="0"/>
              <a:t> </a:t>
            </a:r>
            <a:r>
              <a:rPr lang="lv-LV" dirty="0" err="1"/>
              <a:t>order</a:t>
            </a:r>
            <a:r>
              <a:rPr lang="lv-LV" dirty="0"/>
              <a:t> to </a:t>
            </a:r>
            <a:r>
              <a:rPr lang="lv-LV" dirty="0" err="1"/>
              <a:t>achieve</a:t>
            </a:r>
            <a:r>
              <a:rPr lang="lv-LV" dirty="0"/>
              <a:t> </a:t>
            </a:r>
            <a:r>
              <a:rPr lang="lv-LV" dirty="0" err="1"/>
              <a:t>their</a:t>
            </a:r>
            <a:r>
              <a:rPr lang="lv-LV" dirty="0"/>
              <a:t> </a:t>
            </a:r>
            <a:r>
              <a:rPr lang="lv-LV" dirty="0" err="1"/>
              <a:t>goals</a:t>
            </a:r>
            <a:r>
              <a:rPr lang="lv-LV" dirty="0"/>
              <a:t>, </a:t>
            </a:r>
            <a:r>
              <a:rPr lang="lv-LV" dirty="0" err="1"/>
              <a:t>terrorists</a:t>
            </a:r>
            <a:r>
              <a:rPr lang="lv-LV" dirty="0"/>
              <a:t> </a:t>
            </a:r>
            <a:r>
              <a:rPr lang="lv-LV" dirty="0" err="1"/>
              <a:t>most</a:t>
            </a:r>
            <a:r>
              <a:rPr lang="lv-LV" dirty="0"/>
              <a:t> </a:t>
            </a:r>
            <a:r>
              <a:rPr lang="lv-LV" dirty="0" err="1"/>
              <a:t>often</a:t>
            </a:r>
            <a:r>
              <a:rPr lang="lv-LV" dirty="0"/>
              <a:t> </a:t>
            </a:r>
            <a:r>
              <a:rPr lang="lv-LV" dirty="0" err="1"/>
              <a:t>use</a:t>
            </a:r>
            <a:r>
              <a:rPr lang="lv-LV" dirty="0"/>
              <a:t> </a:t>
            </a:r>
            <a:r>
              <a:rPr lang="lv-LV" dirty="0" err="1"/>
              <a:t>improvised</a:t>
            </a:r>
            <a:r>
              <a:rPr lang="lv-LV" dirty="0"/>
              <a:t> </a:t>
            </a:r>
            <a:r>
              <a:rPr lang="lv-LV" dirty="0" err="1"/>
              <a:t>explosive</a:t>
            </a:r>
            <a:r>
              <a:rPr lang="lv-LV" dirty="0"/>
              <a:t> </a:t>
            </a:r>
            <a:r>
              <a:rPr lang="lv-LV" dirty="0" err="1"/>
              <a:t>objects</a:t>
            </a:r>
            <a:r>
              <a:rPr lang="lv-LV" dirty="0"/>
              <a:t> </a:t>
            </a:r>
            <a:r>
              <a:rPr lang="lv-LV" dirty="0" err="1"/>
              <a:t>and</a:t>
            </a:r>
            <a:r>
              <a:rPr lang="lv-LV" dirty="0"/>
              <a:t> </a:t>
            </a:r>
            <a:r>
              <a:rPr lang="lv-LV" dirty="0" err="1"/>
              <a:t>firearms</a:t>
            </a:r>
            <a:r>
              <a:rPr lang="lv-LV" dirty="0"/>
              <a:t>. </a:t>
            </a:r>
          </a:p>
        </p:txBody>
      </p:sp>
      <p:sp>
        <p:nvSpPr>
          <p:cNvPr id="6" name="Taisnstūris 5"/>
          <p:cNvSpPr/>
          <p:nvPr/>
        </p:nvSpPr>
        <p:spPr>
          <a:xfrm>
            <a:off x="7464152" y="1847462"/>
            <a:ext cx="2448272" cy="24882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16" tIns="45709" rIns="91416" bIns="45709" rtlCol="0" anchor="ctr"/>
          <a:lstStyle/>
          <a:p>
            <a:pPr algn="ctr"/>
            <a:r>
              <a:rPr lang="lv-LV" dirty="0" err="1"/>
              <a:t>Armed</a:t>
            </a:r>
            <a:r>
              <a:rPr lang="lv-LV" dirty="0"/>
              <a:t> </a:t>
            </a:r>
            <a:r>
              <a:rPr lang="lv-LV" dirty="0" err="1"/>
              <a:t>groups</a:t>
            </a:r>
            <a:r>
              <a:rPr lang="lv-LV" dirty="0"/>
              <a:t> </a:t>
            </a:r>
            <a:r>
              <a:rPr lang="lv-LV" dirty="0" err="1"/>
              <a:t>may</a:t>
            </a:r>
            <a:r>
              <a:rPr lang="lv-LV" dirty="0"/>
              <a:t> </a:t>
            </a:r>
            <a:r>
              <a:rPr lang="lv-LV" dirty="0" err="1"/>
              <a:t>be</a:t>
            </a:r>
            <a:r>
              <a:rPr lang="lv-LV" dirty="0"/>
              <a:t> </a:t>
            </a:r>
            <a:r>
              <a:rPr lang="lv-LV" dirty="0" err="1"/>
              <a:t>involved</a:t>
            </a:r>
            <a:r>
              <a:rPr lang="lv-LV" dirty="0"/>
              <a:t> </a:t>
            </a:r>
            <a:r>
              <a:rPr lang="lv-LV" dirty="0" err="1"/>
              <a:t>in</a:t>
            </a:r>
            <a:r>
              <a:rPr lang="lv-LV" dirty="0"/>
              <a:t> a </a:t>
            </a:r>
            <a:r>
              <a:rPr lang="lv-LV" dirty="0" err="1"/>
              <a:t>military</a:t>
            </a:r>
            <a:r>
              <a:rPr lang="lv-LV" dirty="0"/>
              <a:t> </a:t>
            </a:r>
            <a:r>
              <a:rPr lang="lv-LV" dirty="0" err="1"/>
              <a:t>invasion</a:t>
            </a:r>
            <a:r>
              <a:rPr lang="lv-LV" dirty="0"/>
              <a:t> to </a:t>
            </a:r>
            <a:r>
              <a:rPr lang="lv-LV" dirty="0" err="1"/>
              <a:t>provoke</a:t>
            </a:r>
            <a:r>
              <a:rPr lang="lv-LV" dirty="0"/>
              <a:t> a </a:t>
            </a:r>
            <a:r>
              <a:rPr lang="lv-LV" dirty="0" err="1"/>
              <a:t>conflict</a:t>
            </a:r>
            <a:r>
              <a:rPr lang="lv-LV" dirty="0"/>
              <a:t> </a:t>
            </a:r>
            <a:r>
              <a:rPr lang="lv-LV" dirty="0" err="1"/>
              <a:t>situation</a:t>
            </a:r>
            <a:r>
              <a:rPr lang="lv-LV" dirty="0"/>
              <a:t> </a:t>
            </a:r>
            <a:r>
              <a:rPr lang="lv-LV" dirty="0" err="1"/>
              <a:t>between</a:t>
            </a:r>
            <a:r>
              <a:rPr lang="lv-LV" dirty="0"/>
              <a:t> </a:t>
            </a:r>
            <a:r>
              <a:rPr lang="lv-LV" dirty="0" err="1"/>
              <a:t>states</a:t>
            </a:r>
            <a:r>
              <a:rPr lang="lv-LV" dirty="0"/>
              <a:t> </a:t>
            </a:r>
            <a:r>
              <a:rPr lang="lv-LV" dirty="0" err="1"/>
              <a:t>or</a:t>
            </a:r>
            <a:r>
              <a:rPr lang="lv-LV" dirty="0"/>
              <a:t> </a:t>
            </a:r>
            <a:r>
              <a:rPr lang="lv-LV" dirty="0" err="1"/>
              <a:t>within</a:t>
            </a:r>
            <a:r>
              <a:rPr lang="lv-LV" dirty="0"/>
              <a:t> </a:t>
            </a:r>
            <a:r>
              <a:rPr lang="lv-LV" dirty="0" err="1"/>
              <a:t>one</a:t>
            </a:r>
            <a:r>
              <a:rPr lang="lv-LV" dirty="0"/>
              <a:t> </a:t>
            </a:r>
            <a:r>
              <a:rPr lang="lv-LV" dirty="0" err="1"/>
              <a:t>state</a:t>
            </a:r>
            <a:r>
              <a:rPr lang="lv-LV" dirty="0"/>
              <a:t> </a:t>
            </a:r>
            <a:r>
              <a:rPr lang="lv-LV" dirty="0" err="1"/>
              <a:t>affecting</a:t>
            </a:r>
            <a:r>
              <a:rPr lang="lv-LV" dirty="0"/>
              <a:t> </a:t>
            </a:r>
            <a:r>
              <a:rPr lang="lv-LV" dirty="0" err="1"/>
              <a:t>its</a:t>
            </a:r>
            <a:r>
              <a:rPr lang="lv-LV" dirty="0"/>
              <a:t> </a:t>
            </a:r>
            <a:r>
              <a:rPr lang="lv-LV" dirty="0" err="1"/>
              <a:t>territory</a:t>
            </a:r>
            <a:r>
              <a:rPr lang="lv-LV" dirty="0"/>
              <a:t> </a:t>
            </a:r>
            <a:r>
              <a:rPr lang="lv-LV" dirty="0" err="1"/>
              <a:t>or</a:t>
            </a:r>
            <a:r>
              <a:rPr lang="lv-LV" dirty="0"/>
              <a:t> </a:t>
            </a:r>
            <a:r>
              <a:rPr lang="lv-LV" dirty="0" err="1"/>
              <a:t>government</a:t>
            </a:r>
            <a:r>
              <a:rPr lang="lv-LV" dirty="0"/>
              <a:t>. </a:t>
            </a:r>
          </a:p>
        </p:txBody>
      </p:sp>
      <p:sp>
        <p:nvSpPr>
          <p:cNvPr id="3" name="AutoShape 2" descr="data:image/jpeg;base64,/9j/4AAQSkZJRgABAQAAAQABAAD/2wCEAAkGBhQSERUUEhQVFBUVGBgaGBgYFxodHBgbIB0aFxocHBwaGyYeHRkjGhgcHy8gJCcpLCwsGB8xNTAqNSYrLCkBCQoKDgwOGg8PGiwkHCQpLCwpLCwsLCwsLCwsLCwsLCwsLCwpLCwsLCwsLCwsLCwsLCwsLCwsLCwsLCwsLCwsLP/AABEIAKsBJgMBIgACEQEDEQH/xAAcAAACAwEBAQEAAAAAAAAAAAAEBQIDBgABBwj/xABGEAABAgQDBQUFBwAJAgcBAAABAhEAAxIhBDFBBSJRYXEGE4GRoQcyscHwFCNCUtHh8RUzNGJygpKiwiSyQ1Njg5Oz0hf/xAAZAQADAQEBAAAAAAAAAAAAAAAAAQIDBAX/xAAqEQACAgICAgIBAgcBAAAAAAAAAQIRAyESMQRBMnFRIjQUM2GBkdHwE//aAAwDAQACEQMRAD8A+HR0dHsAHkTSIjE0mACYMcsx6kRJUq8SVRchLxbJTfz+cRlfh8IulJ3g/OJLSIIFz/l+Yi6WLjSKVZqa26n4mIfbQBe55CAel2HrWlIvrZ45JhWvGk5ADreIBZUC6r2LceMPjYudDWZiEpFz+sK5hTYJBsTcwVsTZ4nT0S1VBKjcjoT0j6Fh+yOGQCKEnIVLLnmWO6CznK1j158ueOF0+zbHhlmVroD9lXbfD7POI+0FY7wS6aU1e7W/T3hGR2ntmtaqCaalEaWJJu2ZaF+OQEzFgaKUB5mB1RtCHGTnFvZzy/D9Fq55PKGD0ykgZqDq8y0AYeUkpWSbimkOA7u7voAPUQctNKWPAD0f66R0Y0r2ZzbrQKmWFEpHvac+XXh5RrOx6KpYCr75sQ+hN30cHoTGWxKQli2fj9dOYjU9mFGYhy1lEHO+lw+9mLa8znxeS7hZ2+KqyUx1ILhNjak557iibeV/hoi7XD7oD++S/ipx1CiXv8obpWHA6OAbk0AdCHf10ZlHapDSmt/4ZccwXYuXuVf6eUcWJfrR35vgzHyUbyT/AHk/H9o0JjPI94HmPjDWYSrPLhHrHiM82hMBQQ97fGI7PIouzuYHxEsARVKIZ6mvAA5oFLNr8ooVJGgECyseBmXiStpJ4H0hD2D4Ub3Cxy8IJVh31MBS5pBcRYcWrkPCGBccGIgcLwiozlHUx43G8AJGzTMeUpJKrXzAuVGp0kAlynK5Gel7FSylS0WSA6wWKnpASGILUm/lpEATUGDJURcFd3KyC/BjkeJ5tOZNdVeVaQkDcdyzWDBubCPKfZ7S6IS2UihiSpcwBqbNQMsnZGeV7mxiubiz3bsH3jSG/EpQFyCSxLgEliDqYNnSVIVLIdwVqAAJO8cwMx7wF7WcEuHElq+6dnYik2/CvhUCTSE8LDR3gVPYMnMkpWVE603qQBYFOa1E6ZPx5N0TkYal0qckNdmzqOdKj5trHQN0M+dx0dHR6x4Z0TTEWickXhMZalOfhFwEQGfh84uQl+kQ2apHSsk9B8Yvq3rcYHQLDpEkrhAhjsbYpxU4SgqlwHPIKvpzhx2z7GysJhkLl1FVZBKi7i7ZAAM3DMxX2CI+2JcgOKWIJdzxGRs8aP2nD/oxymIPioKJ9ao8/JmmvIjBPR2RxxeJyrZ8sMsMHdy/ll8onLSGyu0dMTZJtkWvzPlHve7rR6VnBQ17LqbEyeaxprkMi+v8x9InE6ingmxsXUly92+cfMNgT2xMln99LdXt6tH06egEOLWYZ8KR5gA6ufFvM8z5o9Lw/iz5TtlLYiaP/UVn1MCzBeDNuf2mbwrU3R7ekBrEenD4r6POn8n9lQh1jZgNKkgkMH43ZrZN0hM0HSdokIoIBAyfT6+shBJN00EJJWmWz1OhKT+ED4Nbkxy4gw97JL+6Xn73L8rnQ8PnGWmTyTy5Rqeyf9VMz94X8ALB8w7/AFbDMqxnR47vIPjLAyJslPmBytak25ZZwl7Uv3XL7sf/AGFvMZHhyh4uxBu1J6tvB7ga1ZP8oTdpy0opPLPN6j+qs+OjiOPF80ehm+DMYRFneE6nziLR5HqniHihDPDbOSQCUqLgHNh8IWK/WJLlGznOJkm+i4SUXbVj6RgUAB5csca1/IqaGeBnyEH7xWEAZVkpSTlb8JLvq/npipsopN4jSYxlg5abOmPlKPUf+/wWpEWEZRFAt4wbgdnqnKCUkA0vfryHOOg4wMiJcPGHCOzKif6xHUOYX47CGUopJenX1htUC2axaimUlaCUqlkJKgb2NGrKAIKm5aBrSx0pqeqVlwpNgFBnIP5HcBr5cJYaYQEi92UQKgxBKnIZg5FmGh4RRKT/AFgI92WsMmzskM9OjqOfPmY8n2e36JT0J76VmwSolwgAmoh8wCGIvcsHyykccUpSopFJd3YneoCs+pN30zYx2HBdBLBAWvMhjvEFJCsw5TYkWB6xUH7mkBlhUs2DM5C3c3a6XJYAi0NaJasvnzklahNIlhKiAyAl7JbKU9mNlcbax5ETiVIUDK3u8BVq9qRcII9QM46K2yXxR89MdFsqS8eGUxzj0zyCIgiSA6W0uqpmsbtyb5x081BLAClIFtc7l9bxFcyzJDC7cbsLlg4tC7GbvtJ2GxElAxs2XJRKm0hCZawaRTuuLBylLuHvnnGRTOBc5N5vwvEMDPXUBUciwckDjbIRdMlNW4vu/EA+ojFKuzVW1opTdtf5iYllj1+vjHkhOg4n4mLxkfrX9opsEhv2L/tUt/zD/tWY2PtKlf8ARm776NRwYejjzjEdl5gGJlvYVJf1HzjYducaFYdaDqpxrcKY2YMzN4R5meL/AImD+jux/wAh/wBz5dNTup8fl9eMVJm8APL6vBOLRTSOIBy4pBHoYb7K7JtSvEzUyUKCVJSGXMWkioFKEndBBzWR0j10eY2LNlmmfKVolaCegIJ6ltI+lyNooUklFSha1K3sByzLNnw5wPsPE4SWJicNIaYiVUJ0xSVzPeQhwA4Qd78LQ42RiVoUgpCTMUSQqaKkpSzO2b7wv04xz5cEcrVgvLlhkoRXZgto9iMbNnzDKw01aaiygndI5E6RT/8Az3Hayaeq0fCp4+3px877RLQVSZqTMlpXQFBnIfJZDXY68RGz2pscTgkVzJRSXBlrpPQ7pDZeQjoUaVA5W2z8q4nsZPlprWZQS4T77lyKgGSCcrwZsrsdLmgA42RKmG1C0zB/vKaTH2H2m7CRIwEtIKlEYgEKUoEupC3dkh2SkJHANwj5fgdnCZMUFgkiWopu16kjzvDEUbb9m03DJrVMSUO1QFSQdAe7UtQdvxJEU7DkLlJUCkGoh7taxYlnGUdtXbWIUTLmTVEBrFrjMOwc56wJKnc4mUFJUyozcHaHRxS0pAeWwcZkvqxvf9zxhftbGGaig0gvYuerNp+3OKpswNC6biQDx5cYhYYJ3RbzzaqwRWGVa3HUcYtRhgE3BJ0+WVoK2nJMpKVKZQX+U5awNJWWBpIBJDnXj5NGpkD42RQWzhjjtjzEypEyhVC8lNYkBJt5xDbWCSgIImd4Vh+g8/CNntfZ4/ovALa6piknpRLaEnY5KnRiu0mzlSZoStKkml2UCD6wtSmw6n/jG39r2BErHhAsAhPH+YymGwjhGfvOW4bnEXLg+UAkRm4QoSlykkk2CgSGYMQMjDDYSiFlv/LV8R+0Ptq7GkCUgMlCyzrbeYXL3Zzm7awk7P4mX36U7xqBSOBu45jKJhKzScOIwUlg4JGgNxf0MJtpBRVWsBIWSQAz8/GHnabGiQEhI3lOQGDDK/r8YX9m5UlaJnfgVhylSicjqNHCvjBK1spNS10N5k3dsU10WSARUE0tUHBcAE3sSCRxiAlWIqIcEhTKc7qxZyD7rqzLsxzssTi0B+CQpKXFRZ91shy5DIZRajHJeWqcVHdJsxfeUxL5lnvyEcLxtHeskWNJi0PTrd90AWbPIhzS1Vn8ARdnTlGtdRWVqA0DtqahaxtxbQtAmzsIjEhSVrU6XVwdzcqzq90ekeyAlJMhKzuLBdRYO4DM/PQemT/86Qlktr8BRxKVzQhiBLSoNdQF02G8bdI6BMXiUJWVhJdQG6SbaKcpKRmLAWbhlHRUY60iJTSe2ZuVaK5pu8FIMeLTHeeaWSFpUUikBASeVRSCok8S5PpAawKeBGXMftBUufSUqOSQQ3V/1gWZoOA/eF0O7KSqCcE92NmYj1HrF+F2YVqSkhVSiAlCRUtb5MnR+J8HjQnBYbCbs4o7we9LQO+Wk8FrUpMpKuQBMS+io0nsypDzDdrm40jR7LwUlOHmVVLnKKaGqYCtJUS1vcqFtWhph9poVJXMTLKUJFIcSXWtRCUD+qYBhMJzsiEM3tJPSaXlFtO7Qw5e7C3Q9WOcJhpYkkCRMM5Ux62KUJQMkglT3DuaeF7QPtaViFzDQlVBp3StJvrcsbm/jFuwu1EpSgjEoQkGwmJcBJ0KkuQU8WFucE7XxOIwxIIRYCyXYhncG4KDop7jgQQEopu2U5NKkZ5WxMQpcuqWoDdSbjKyTrwjXY7Zcu5KXNRdzmQGfzjO4ftFNmzpQpCHWl6dQ48eLuTGuxybzhwmq+JEKTdCpehdsRIQZyWfcTUdS6wRkBkUQ4xG2hKEhSnugpcNYBaSnPUFI8jC/Z+GDTVXqPdJ1y+8OWuUdt0Hu8OnQoUf95Hyi09Hmzbfkpf0NxsXtXKn4zDolrmqXNWkzAoMkKSHJbV6B05x9D2l2lw+HVRNXSpgWpUbae6Dwj4l7OZI/pLDOTZRbh7i4Y+12Yf6QLEhpcsWPU/OKTs7Xo0ntS23Kn4GSqSqpJxFLsRcS1nJQB1j5vsYffrux7tDf/J+0aLHSlL2PhmBUftK1FuAlkE+QjPbMxYlzpi1JrSmUm3UqAPgSD4RXoQFt7CAzgCBdm5aE21ZoDl7MljM1MN4uprtlcc4KxWJaioEquRSbh2bTKJzZhVLCKEjVwXJu+TRmUA4rYwVLskguGY6EAkm7NfXhnEkbLlgBEsATCHJqc5cX+ENdry/dTk6Q/h87xHYmDSCd2ojK+TvzubAQDM92rkrR3aSRSQSBqCN0g+h8TC6UN0Dl+8bLauwBiCkqWUBAKWCBqX4tGSUliWNQDh+NzeAAbEItDXaW2a5OHQFFpeaQosCyQ7ZOQIVYpbjlFDC0UhMbdqNq/aJwUDVYB3JJPj1gyVKCQEp0+jCrCyUOFmzLTrbP+IbpcK84BIliMSpaUhSnpsH0HxjPT00TCBZsuWsP1y7Qi2paZ4D5wDbsgkVqFRJ6nxg9IhdhZoSvMsRmf5g8FsyLwgOULwKss8FTFcYCmqsYBpl8uXnvEW4tz/fwipUhvj1icpRc6uP1YjofmI7EzsuOfpf4esMRZMxJUzkWDDgByGkdAqY6JpFOR6kxyjHiBE1JPAxZmREurdGZZuriGCNlLC0oSmqasJaz01e7SNSdD0I0UVUzPzj6N2W2J3+Km4hAKEjDoEshzTMmSkp3XL7grIvbdytCZSFGKxaMDIKcOysStapc6eC7AJSVolKd81hKlhnYtZjGYRiJestuiifjGz7ddj04TD4VEtVTd5WrIFaqTloGQAByjGKwzc/CCgs1m06ZOEwcuya5app6rLJ8k1jxMZGZLuW4m/8wZOxy1JlhZJ7pBSly5CaioDoHbo0AIWVG8Ai3AYeubLSfxLSm3NQHzj63s7ZZx+FUnESe4WhRMsFB3AXYUquUOPd52ZkkYbsl2WXOnSyt0gKCudKTUegOXjH0+Z2fnz55WZrS2shMxaNLOQGAquWu0CXJ0iMs3ji5VZiF9iJ0kuJQZJqJE0kMLuBmWuwIEFY6bvzOcxXqp/QPGvxnZUplTWnTHFRB71Z3XskpyLoe75tGJx+JHf06qdR5A3HzgzYnGrM/F8qOdNpVWi7CrZC/wDFL+EyKNsqDyqg4Es2/wAyouR7i+qP+UB7fWyZXNBH+8/rEx6OeX7tfQ59n2zVJ2lhlmkJrOTvdKgOWsH+1XDKXtFdJSGRLzf8oMS7EYj/AK7Dvdl/8TB/tOkgY8qpd5EtWTsxmAn0EUjvZlftMw4TuVrBRLmAy0gAMqkhZJZyCOcJsTLUEzyCxElBf/3I+m+y2QD37EBTC9IUwcDK8A+0jCAzVqb3sIg3ABLTVaDkw8ofoDJ9nAiWliXWoOtWZJOQvoMoJn4dCZiShI3lJ4bp6cDnCPCLZcwWB3QAdbsfGlz4RfhJyyUg3pU78A9Pk58HiCj3GFyX0qAHiRFeBnFDEB90MXbwFvCLcdNFahwUf1+cUYecEioosciQ5tdxmSQOcADbB3st6syD5dGhBsNak1yylI7os4zVdWdtOPSLFbXfEy6MgFVB83zvqwSD4RXtHaqZZV3dpiiSeT8fg2sJlLoI2zhAuQoFnF34EXs3J+HxjHnDcxGqSunCOq5Ugs4zckA59bxmu7MCE0ULwnP684e7KlzCgWK2s44aQoMa3ZqhIw5WTakHJiSbxrBcuzOb49A8rBqUWCS/O3xjM7SBMxT6Fm6WjTdndpmZMNXvO/8AlP6G0K9sJ7vEzOr+bGLlFKNomLbdMSBH19GDtnyEqAe7PnFhxR5eQj3Bqdasg97dG+UYp2aNUeT5AKSeB/aBCAbOIMQt5anzIgPuTAwQfs7Z9SKiplD3WFs7u+Y8o7FbL3VLdy1uHPxgrZwaT0q+JMe7PnVy75ix6/vn4wAIwgx0SUliesdABYF2LQTjpHdTFJC6wlqVZOCkKBZzoRAstgxcFxo9usW4dYJTUbVJB6AgfCNF0S1sDmcdfox9I7BbfRJSiROUycQipC3ZlBa5SkOMgQkMdD1EYjHyJczELGHCpiVKNCQG3XJA1dhrbKDJ20ghIlTJTCW9KTQWfNt3XW8RYz6t2r2WjEypyUJ+9ACnIYuHUkZXBunzj43Mj6b2G2/9plFLtNkAU1fjlGzFtEqYPmHT0OT7YYHCd8pQmKkrJdcsJSsOc6aVsHPEgdMoAMqneISHJNrakkWvGiGypeDl1zaZk0tShKnp4VHJ+vgDnC/DzsGEsUrJe6lAv4UrAbkx6mGGHx+DSQSgqAbdIUElsnbPxiZKyouhxsbaxw2EOMmCqbPUZclJekJBc86XBJ1NKb3jzD+0rHJNSaCOHdBvS/rC7tV2hlYqXKCd0ylFkgGmkgA5gAMUhh1i/ZtNnYgFugt8QfGKWuiZJSVM33ZvtojGoUj+rmgGpGbjJ0nVPLMW6xido7OMyeQlRQTIQagMrX+MKMXjvsuKROkMSN7k7lKgW0IcHqY2WCWFstvekobkm4I/2p8oU5v2TjxQhfFJfQF3TIV/l+LfOBduy0mTJUo3FYA4soH5wRj0ETRnSZSstCFyzfwMLu0f9nlHgqYPMIPyhI4sn7qP1/s1/ZAJ+04ZTZrleoA+caj2qYVITLWVMshSWAJdObk8iWb+9Hz7spiGn4VRey5OvNMfRPa+n7uQecweiT8oZ3iT2WF5s9IBV92ksDS7LBZzlBPtLczgCCCrCKzL+7MGviIV+y3FlGKmMwJl65WLkZHMAjKG/tVCiZJYOcNiEkB2cd0rUA65NrD9AfK1zGmknLJycs2grCS7laTYqGWt/wBhEZkjvFCgPUl29YIxUxKAJX5d4kBrtYDgwv5RJQLtCWaySQ1+gAYl/rgIsw+JCqFGwOQtYXLB7afVouxEnvZckZ+6W45C/iXizCYvC4ectM0EmXSwaoKJFRIDZAWvAAPgMGpZSQlO4uoVgspwQQCEk65kNbwjP9oNlTZUwmYLKJKWU4Ad20Nn4CPqezcTJ2hJUBWgZWIChqCCCRdvQgwlT2QEqavvVCaLU1Jvxu9n0+mhtAmY3GYtMyQwXSUkbpDVMGs0JW5/GPqC+zsg5S0c7QNN7MyT+E2GYH7Z2iSj5/hJfeLCfPoM4Z7cxrpTLDJa5D+X8Roh2YSFgpto7F/EeXCBZ3ZxJL1A6hwA48iY1Uko17M2rkZ/YC/vxwY38ov7VN3wIDukfOGidmpTvIRlmQXcZHpx8IjOwAmF1gsAwIDhvKKX8smv1mWSBw9YnIUxtwh9/Qks2B87P5sYoxGwFAEpDcA+fi+cYo1YnJPhwiYkHhDPCbKV+ILS2RyHK7ZxOdslZsVO2W8P1+EJ9lLookIIkm1zVEcAKUqMcud3TS1VF+Vr/vEJmJoBSxJu5Yt4kwyWwEgx5BCC9wfJ48iSwLDEsAcg/rE0+6oRLB4dUwMhKlqF7AmwzhrK7HYwlu4WLgEmwS4e/ANGsXoyktgErCgJKwqlsg5BPFvA5xSiWSvJwcwM2+hDBOy196ZShStLuNB5RI7NKVlNKlgP7rjzsW6Rlyo142jguXQBL7wTi4cqZKUmzDe152ik7PTKBqIUtxugApbU1O3hcxUmUOPgT8osrSLN6RdoimeluCRnFfd/TfrEkhrlKmIN29REZ9xYWZgzPxu135xKBk14VmLNUC1xcZGCkYwS5TCsrfOzAaDJzAEuWSQG52BJ4wwRIJHuq6ULh9BpgM9CpjLUbl3HAaXe/hG67NYkKlS3syVI9XT84zOHwxV+Etx/lr8ob7IxZliZLS1aror/ADZcAKr+vnL/AFaHXHZocekBN2dSFAf6Sq3ikQj2jJrwujiYkDkVBvlDROHQlC5kxVUyWkFWpLh2CiLA/lATzeF2HkqmYaYkNUO6V4hYB/7jF1SPN8jWaEgPD4pclaEpQ6UqDKqDsDnH0/21JmqRhRKStbqm7qAS+6m7AaB/OPlC5lyY+p+2BVezsLN4qSf9Usn5QoOzuZi+x2PmYLFd9iJE4S0IV3m4XCVPLSSFMGKi1+Bhz207b4fGd0nDoWimXiHqSlI3kJNqVG7ojPdkwVYLaQv/AGdKn/wTEKPxjPYRbTE6+8P9piwJbL2rMlJWpCUnIBSnZLnTjHYeYtaiVEFwSS+Z1D2/SJfaAJSEEDNweofLx1+UE4TEpAuQ3vCxuQ1g17gERAy3BY7e3WQx3SbgBy+UHYTYiVz1zFrRMSaWSC5dgLghxcA8C97Z1TMGFzVKSsLTozjlq1m0geZhloL2Tfj5X484aQ7NlsfBypDFCAkMxAJKlFiHLXJ1vw4QVPnlZc52jL4Hb5dKV5qIAVUyaiW3+HXjDTFzJktqilKnNgXBD6OHYwqod2FmQ7FmZ2v8hFQwdIcPd2vY6/OBBtJYQ5Sk8W/QsYGV2gmMaQLZs9smzSb+MAg8TReogMWNRYOCxAJsTHbigad7684XTNrLmFImBwz8M9Wfm79YvRjJKT/WpBbIEO3QGN4Y1KN2YTyuMqo9xElrkqs53f4eBJtRSlCV7pLipId82dwdLsesdN2ikkmWtKmzBufAcf3iCtsKSaVEJZnGvwfyjKS4ujWL5KwSdhpuZINJOhz5Eg8IjPRRnnm7sL5MoWBzL2i5e2wo2srkSah14/COk45KrKWoLLm7cMnII9H5xJRROkqCSy7BrFQU/wDmGvOBCsm5YjLgerkfKClTQU3Pg1+e9m58ICnYVNiE/H1b6tCKPFJGTA8SGLdHDxKbPs7pvk7j0N4ghnYEVNx+bRIISHD7xzzPrx+EMRSiYE50kaP8tfEx0dMwyQTdul7dSI6EMWbOxMySapayks1vOD5vabFLBCp0xjz/AEhbLGf6x7UWbPgHy1MKyqDtl4QzFuTSkZmoB+Tk6+kN+0GKMtIlJpdQDkKCgB1BIc/WkJZMoAP9ef6PBYII90eIf4jrE+x+qF8qUo2FzyA+QglOAmDMEPkD+8NcLKDcmi2dQDvEAZOSSeTAaxVkpCdeDWUgLUogZAG3hEsJsVz7qlaBwIc/aZWbPzI/nhFeJ2kHCUEi191m5ceWcJP0huPtsmcEKUplgS5gDKLtVezi48xHJx0yWWUZS2/vAHwYkekL17QqYBW6CWB/C+en6mKVzA4FjzCT8CQ/lDU6ehPHa2M8Ti+8ciUEq1WlZq5OwpI6gwmmTDcLbO2nyF+bRy3LnIPzHllHneXcq8SPS7Q3JydsFBRVIf8AZ3axmJXLWHBYqLjfAUDc/ms1WRGbG5IksJmIlqBYpm2yNt8dDYRjZ+OKaqGsGJIBzBFgRaxz5wRs/bM1BTMDrIaygSGZmJF2a2eUUkzk8nFzS49pn1GV2ZwowyVJdRt3i7u5DlKRexJACiGtrruEdnpWO2dIkzqwEU+6wIKKpd6grR3EfLdidq+4kS5h7w1VJcLlkoYsUpC5Ttdxct4PGo7Ne1XByZHdrVPcFRCpksXJJVmgnV7trDtejbi12O1ezqRhMNi1SVTFGZhpyKVFDXS77qBd0iPheGtNl/4wPMtH1qT7aJailM+WBLWkhRllSlJdwxBA+iI+NTFkMRdjn8ImM1NWipQcXTPJwsQNOPk3xgrZiwkZFR628BBmywicVClRK1mlKc+ALMdSdWvzhnP7IzZaTMKKEC2+oJJ1tUWPQXtlrDTBxAkY9TMzCLZilgOTa2RB48M8osw6Tb3RyPDLp+8VTZKnZKTMKifcewGb2f10i7RFMDnTgc28oqO1ZoLCYrIakt4aQTK2KSgrWpQpKRupcElyRU7CwfIuIIxMlKjUpKU2Y+6HIDCyQALAaXuS5iJST6LjFgP9JTCXKqvMA+AD+cXGeouQyODBI8ggDxiHdscnAzcN83i1NwLsAWcWHiT8TGdmnEqWJi1HeYEMAdOHPPjFipSpJaZTUCCQq+T23SHB5vlBGD7wkmVMskVWpBYZspWfQZjSA5ksrLqL53SKidbmGJoqOIS5didLUhN3sEsNdYnN2oskFUwqGjvTaOXs6kiwS4diXLcxp5CLfsYpLl+bFvm0O7CgTvCo1EuONmfoLRfMQlt1RWDmCmmnRuBj37Iki5Ib8RyHkfgH5RUiWACS54fJ3vCAlKnKTrY+US+0k2JPMCw8b3iC5ZH6O/6eUeEMHLnUWhWOju9c200e3nHHEBtW4W/T64xXNTqfIfP6MRPMBNrPr8zDsVFnfBnJKSfylvh+8exQJg1AHw9Y6GALhwBYk34NFoAsS9OVtYhMlgkkRwlNw+usQXY3wk8lqJcq+RUQG45qy8s4HVjlKITuC+gDfAwFNkkZsOX8wRJWWpBcO70/Vv1gFRfNnu3v83y8P4jpoQWYEW/ER6O3k0VTphyJUCdantyazfpEe9NyS5LuVEEnLMZ9IRQQJZIKkBdKQ5NBIbIn8uvKKZQK3AUwNnLDwfTKJYrGrKQkqVSQKg5u10ljmA9o8wOKMs7rMc/Rj1cAxrBVsyyP0VrwxQWLefl4QykbDfBzMSqYgBK0y0IzWtRYqs+6lKbuQXy5xLuVTbgJUCwYKS7ZgAO4bSzB4FxGGKVEFJB4HPzjWjGwIDLOKzhCtRNVzxt5XEMEotz4ecRSBWBzbQxLVKylt0AHBUg2c8R+kMMBjVpKQUlYLAJdtWskawx7lJl5Kd7uRSODAXfO/wCsN9mmYqQZKRKlyyRvlKUOqxCa2cn4ZkgRmpWaOAgl7J4FRBuUswB/1HLLSGOy9lIKj3ktK6QG+8EsdSSHUfEc3h9szsfiZiAsJSxydQ4s+eVoOxezpUtTYrEutg6ZaSogaBzSkQwM2NlSHIXLQDoUzlVeJpWk/wCkQmGwAhQVUhYCvdBJPgkpGXPhGr2ivD0gSEzc95S1JvypSGHV4X4LEGXMCklQ40FlN/iYt5GEMlh+0a0qaTh5IWSAFqlgzFXZL6VM3ugX0iW3BOxExzMK1oSakB5YlMwUKVpSznS5iGPxkxaqlM7u6wlSsmAelmbQADVngL7MtZd1TFk3clz8z5wvQDXs8vCykn7QrvVqySCtRls+agpi9vp4hi9vFLpwwEtBJKisJUpb6EEEBLZJgfZ+DVWwl96HIpSlTOXa6aSDbhpFWK2bNkqHeoCHDspKgSOT35QJjoO2CtE9a0zkSwaXSQhKATl+FaCW4CKcTsatSkyhKdDVJTWlQB/F95vHokq46xT3RQO8SWUSRSVEbp5sx5udRbgMt1Oo/eHUIdv91gObGG36JS3ZGTMKETJaVFIUdUoVW1rE5dRnAG8D7hds1P5jn56Zx73xQu9nuAVOX1D6HXTVod/0iBhiq1c0GWGAekAJUeLqJLnVjFrGpLslzcWJ0SpjVd1NUDrSQnzYPkY8WHUwC3/IlLD4ZeBgpCVTMyRdzvcrng5aLMVha0WJFI828biBwroSnfYJKA1KQrgm58c/SPVzlAXaWTkpWZ6DNvBoElzGahAFOajc+ZsDy5RGfSo1OZijcm+fNw5PSMLN6LVy1aCon8R/Yt5xBSQbLJPCnL9PKPJKFNmUp6WPhqYLlqtuWbMm3q7JHl1hiKVyyM1BtE3+BHxjxdsiw1v8Bf5xCZODe9UdNR63jxKGZS/d6+9yHCEURmTATuX6hj6FoHqu5Z+jwTMm1FkpCUnIO7dTqebR5NlBADEFWp4QyWcqTUAUhSuJGT8gRHscJJIFa2Rprfo8dDsVAdBpB4W16iPQlhcB+Jt+8GycGtiFposSEkgKV4Z+Jiks1qfBifXPw5QiitNJbS+bfNRjxAH05P6QdK2bOmkUSVKsG3VH0yhrK7MYoJ3pJGrkoljxqI9RxgATyZR/E4GRc/Kx5xXiEBCc7k2ATY8bm7aeMEYyUqWWUUA8EkLbqQSH8YHmFS1VKD2YOQABlZz4+MEVvYSdLQKbl7iCJco8PhHpw6woppuMxw6sIP2ZsxCn76b3f5QlIXUeDVho35I5+LKZE5aQwI+vCPUrSPfVc9X+EOEbOwgSrfnrUMk0BAPUuphCVchO81n4XbxL/GE8iRSxstn4oKyDAD6J4RLYuxFTitaWIlh1CtIU3IKIJ8Omdo7CbNVMSEpQCElyqhKTf80wAWtqWDRNUlGRUSNAPnp5PEymVGAZs4yEz0ifUJYO9RdR5OSGD5nOD+0O1UTTLMuWpCUIahShQNXQANdSSX5QBh092QsoS1xvgnTTVw40ihUhJJKalcz9PGdmlL2E4bEHQgE2sM3zg3EYwqWkhCJRSEpAT/ds7u5UdVawVhdmTZEpOImYdJlm33gcF8iQFAjkcoWqln3kgNq+nmcvWH0FX0d3h4Hm9hDqX2dxcpBxDGWlIBcEA0mzgO+R63hMmcAUuamzS1s8s7hm4ZmNNj+2c/FS+5oQkKI9wKclwQkOo2JbSGhMz0yaVrdRJPFRJLdTyh/snbGHlTKzhybJYrIWUqBeoMwy4ZN4QkxmDXKmGWsJCkllCoKY6gtZxrFCgSTmW0GQGj8oTCjfy+1GGExJlhLkKqV3dIfRyVFRLMHf9p4/EHGokzJQH3alImKUkEpBpO6CSHUWubjTOMdhUplTB9olqpZykKYkFJpIe4ORaBkYpNTy1LqBdKciLuDUwcgahr8ISpbCr6Njjux0uYhky0oWfxlK9Mw4LB3y6wsxfs43U0TQkJBqCnp6/uXyhPtHaM6XMf7USVAFSkFYvkxBCbgAXMJ9udsJ04GQZi1oB3gVNXwfodB6tbRJN0Q20hdtOShCiiqWoDVG8D0JAy4i0BfbyQlJJZL08bl7/rElbPmTWukMAGGQYtmdbv4w32HsOmYlR3lM7ZBLXJOlhd8o1jGujKUr7CcHJUhArYEgMnhzPOJTZRAHUuODNFsyY6yTfWIBKphCUJUok2ABJOWTXimQKsbg3WS5bMABzm1g8RlkM6UtxUQL9OB6B43q/Z2syt6fLlTrqQhV3ADkVA2bPItGOn7AxIZU6WsJySQm5A/KE5jUWvxjmlV6OqD1sXboWSorPgb9Tm0G1opZSEJSRxJc8QGeBTOIYIB4OpiSeQax884LxWyJyKVYpCpYV7pmJUFKYaWvZs8njO0mXQuQlBLIlnqS/kP5htgsBLdRnrUmxpKQkkqtY1KG60LVqJFKQEjhqrqdelouw6Sgb6nYv3Z3r8SHbWGmDVlExCqmQnPRId/1iCkBIuxV6Dy+UWzMYoqIlgIBJ3UufC92tlEkzAl6hLUfyh7+GjcodktAaMOpfAtxItHR0zEE5Cn+6Mh+/WPYdioKweHDqKB3hbMkuMrgeY1zMeJPdqNFQUPyu40zzEHTMKlKHAu/18YWYhZZN88+cQnZdUHL2rOpZU2YLGxWo/8AK/jAy1KmJDkrzLqVkBpc8oGXZLxBNyHvA2VFBczEL7tMt9xyQEgXPMgXPUmNJ2G2GJswzpoolSQSpavxKINr2AAuSQdOMZhZY0iwjedokiXsvBy5e6iaEFYH4iUVlzn7xf8AiHFexS/BnNuTpU+fMXJKih7IuHGVWWWVm1gH7GoB1AIGji/lnEFLKagmwFw3FwM84vRLBZ9QH4+cQ2XR7hwmsbxUTZ2sXsxe8VhBGQShuOfr8hF20DQqlNg2mfnnA0kObw0yaC04UpAmPVzGh+X7xYiUbk0o1yv/APqAps9QJSCQLWFuEMJgqQhRuopueOkH2DotwchSgoSUKXbecWbiR11JiM8hIpXZWiU6dRkPjFJxaykios4DAtYBgC2cXSR90osHSQ1sneASKDNUQNAMnNh0e3lBGFWsCpJfi3PQ8oDl7yt6+WcGFNKqRYNpDsdHKccA94tlpZinPjHkmWCA40eBU4lQNifl5Q7E0M8bICQFJmd64BVSlQCVG4SVKABOeXAxRhsXMoWhIpCyHI1YuASzsDdgc2honFKGGVLFNClhRFKXJDMXZ9OPHiYXTjYQmwivRUhYSSD6fqflD/s7sPvyFKBRIBVWtwA4DsVF20ubQhoHxjysqlEn8zZDJhaGn7YSXob9pcLhJbJw5VNXm9aVS20ukXLcPGMDicIpMxRYglyLOLl8yzC+d40uDDhROgt5CPq3Y/Ykmfs2UJ0tK6qyXF3rId8xYDLgOEaQezPJGkfE9lOlVSk1JuDdg5DXLWbPw8Ya4FSHaYSlD3KQ542BLEO2Z1j7Ph+xuDly3Th0Oz3dTnO9RL+MfEUqrJUoAlRcsAA5cmwDDoI0lP8ABjGN9jzE7Owy0hOFmETFG5nKoQByJtXfK/nCCbIXh1rSZt3IJSqqptXGY1B5xp5eKUjZq0JLJM8OGGqL3Zx7oy4RlZhZJjGW1s3iq6H2z+2WKloQlEycQSQlwC/Rwam4PFmwdpzZc1QxM+ZKQLlK5ZUHcEikkUW4NpaH3YXaUyZhSlanTLmyQgMndAWCMhyjHds1lWLWpRJJpuT/AHRB8RVy0beZhsLjFVyMQhM6kgKSwVr+BeeZ584S7O7BLTOJxyu8lJBpAUpVRPS6RyGZaMhLlAJJa4SSOsfWcZilSpUvuyzLlIyB3TmLv55xSqT6B3E+S7WpRNWnDpUlD2Crqbm4t09TAowZZyyRm+p6DOPqntUkJGHlzAN8LYHkUkkeaR5R8rWXN+sRJUy4vkj2ZNcMgt6KPU6xWjAhnW45amNL2DwaF4jfQlbIUWUkKDs2RcQq2/M/6yYkBITVkEgfAQq1YXugOhOhCQOIufEx0XJkhzaPIkdn/9k="/>
          <p:cNvSpPr>
            <a:spLocks noChangeAspect="1" noChangeArrowheads="1"/>
          </p:cNvSpPr>
          <p:nvPr/>
        </p:nvSpPr>
        <p:spPr bwMode="auto">
          <a:xfrm>
            <a:off x="1524000" y="-14445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9" rIns="91416" bIns="45709" numCol="1" anchor="t" anchorCtr="0" compatLnSpc="1">
            <a:prstTxWarp prst="textNoShape">
              <a:avLst/>
            </a:prstTxWarp>
          </a:bodyPr>
          <a:lstStyle/>
          <a:p>
            <a:endParaRPr lang="lv-LV"/>
          </a:p>
        </p:txBody>
      </p:sp>
      <p:sp>
        <p:nvSpPr>
          <p:cNvPr id="8" name="AutoShape 4" descr="data:image/jpeg;base64,/9j/4AAQSkZJRgABAQAAAQABAAD/2wCEAAkGBhQSERUUEhQVFBUVGBgaGBgYFxodHBgbIB0aFxocHBwaGyYeHRkjGhgcHy8gJCcpLCwsGB8xNTAqNSYrLCkBCQoKDgwOGg8PGiwkHCQpLCwpLCwsLCwsLCwsLCwsLCwsLCwpLCwsLCwsLCwsLCwsLCwsLCwsLCwsLCwsLCwsLP/AABEIAKsBJgMBIgACEQEDEQH/xAAcAAACAwEBAQEAAAAAAAAAAAAEBQIDBgABBwj/xABGEAABAgQDBQUFBwAJAgcBAAABAhEAAxIhBDFBBSJRYXEGE4GRoQcyscHwFCNCUtHh8RUzNGJygpKiwiSyQ1Njg5Oz0hf/xAAZAQADAQEBAAAAAAAAAAAAAAAAAQIDBAX/xAAqEQACAgICAgIBAgcBAAAAAAAAAQIRAyESMQRBMnFRIjQUM2GBkdHwE//aAAwDAQACEQMRAD8A+HR0dHsAHkTSIjE0mACYMcsx6kRJUq8SVRchLxbJTfz+cRlfh8IulJ3g/OJLSIIFz/l+Yi6WLjSKVZqa26n4mIfbQBe55CAel2HrWlIvrZ45JhWvGk5ADreIBZUC6r2LceMPjYudDWZiEpFz+sK5hTYJBsTcwVsTZ4nT0S1VBKjcjoT0j6Fh+yOGQCKEnIVLLnmWO6CznK1j158ueOF0+zbHhlmVroD9lXbfD7POI+0FY7wS6aU1e7W/T3hGR2ntmtaqCaalEaWJJu2ZaF+OQEzFgaKUB5mB1RtCHGTnFvZzy/D9Fq55PKGD0ykgZqDq8y0AYeUkpWSbimkOA7u7voAPUQctNKWPAD0f66R0Y0r2ZzbrQKmWFEpHvac+XXh5RrOx6KpYCr75sQ+hN30cHoTGWxKQli2fj9dOYjU9mFGYhy1lEHO+lw+9mLa8znxeS7hZ2+KqyUx1ILhNjak557iibeV/hoi7XD7oD++S/ipx1CiXv8obpWHA6OAbk0AdCHf10ZlHapDSmt/4ZccwXYuXuVf6eUcWJfrR35vgzHyUbyT/AHk/H9o0JjPI94HmPjDWYSrPLhHrHiM82hMBQQ97fGI7PIouzuYHxEsARVKIZ6mvAA5oFLNr8ooVJGgECyseBmXiStpJ4H0hD2D4Ub3Cxy8IJVh31MBS5pBcRYcWrkPCGBccGIgcLwiozlHUx43G8AJGzTMeUpJKrXzAuVGp0kAlynK5Gel7FSylS0WSA6wWKnpASGILUm/lpEATUGDJURcFd3KyC/BjkeJ5tOZNdVeVaQkDcdyzWDBubCPKfZ7S6IS2UihiSpcwBqbNQMsnZGeV7mxiubiz3bsH3jSG/EpQFyCSxLgEliDqYNnSVIVLIdwVqAAJO8cwMx7wF7WcEuHElq+6dnYik2/CvhUCTSE8LDR3gVPYMnMkpWVE603qQBYFOa1E6ZPx5N0TkYal0qckNdmzqOdKj5trHQN0M+dx0dHR6x4Z0TTEWickXhMZalOfhFwEQGfh84uQl+kQ2apHSsk9B8Yvq3rcYHQLDpEkrhAhjsbYpxU4SgqlwHPIKvpzhx2z7GysJhkLl1FVZBKi7i7ZAAM3DMxX2CI+2JcgOKWIJdzxGRs8aP2nD/oxymIPioKJ9ao8/JmmvIjBPR2RxxeJyrZ8sMsMHdy/ll8onLSGyu0dMTZJtkWvzPlHve7rR6VnBQ17LqbEyeaxprkMi+v8x9InE6ingmxsXUly92+cfMNgT2xMln99LdXt6tH06egEOLWYZ8KR5gA6ufFvM8z5o9Lw/iz5TtlLYiaP/UVn1MCzBeDNuf2mbwrU3R7ekBrEenD4r6POn8n9lQh1jZgNKkgkMH43ZrZN0hM0HSdokIoIBAyfT6+shBJN00EJJWmWz1OhKT+ED4Nbkxy4gw97JL+6Xn73L8rnQ8PnGWmTyTy5Rqeyf9VMz94X8ALB8w7/AFbDMqxnR47vIPjLAyJslPmBytak25ZZwl7Uv3XL7sf/AGFvMZHhyh4uxBu1J6tvB7ga1ZP8oTdpy0opPLPN6j+qs+OjiOPF80ehm+DMYRFneE6nziLR5HqniHihDPDbOSQCUqLgHNh8IWK/WJLlGznOJkm+i4SUXbVj6RgUAB5csca1/IqaGeBnyEH7xWEAZVkpSTlb8JLvq/npipsopN4jSYxlg5abOmPlKPUf+/wWpEWEZRFAt4wbgdnqnKCUkA0vfryHOOg4wMiJcPGHCOzKif6xHUOYX47CGUopJenX1htUC2axaimUlaCUqlkJKgb2NGrKAIKm5aBrSx0pqeqVlwpNgFBnIP5HcBr5cJYaYQEi92UQKgxBKnIZg5FmGh4RRKT/AFgI92WsMmzskM9OjqOfPmY8n2e36JT0J76VmwSolwgAmoh8wCGIvcsHyykccUpSopFJd3YneoCs+pN30zYx2HBdBLBAWvMhjvEFJCsw5TYkWB6xUH7mkBlhUs2DM5C3c3a6XJYAi0NaJasvnzklahNIlhKiAyAl7JbKU9mNlcbax5ETiVIUDK3u8BVq9qRcII9QM46K2yXxR89MdFsqS8eGUxzj0zyCIgiSA6W0uqpmsbtyb5x081BLAClIFtc7l9bxFcyzJDC7cbsLlg4tC7GbvtJ2GxElAxs2XJRKm0hCZawaRTuuLBylLuHvnnGRTOBc5N5vwvEMDPXUBUciwckDjbIRdMlNW4vu/EA+ojFKuzVW1opTdtf5iYllj1+vjHkhOg4n4mLxkfrX9opsEhv2L/tUt/zD/tWY2PtKlf8ARm776NRwYejjzjEdl5gGJlvYVJf1HzjYducaFYdaDqpxrcKY2YMzN4R5meL/AImD+jux/wAh/wBz5dNTup8fl9eMVJm8APL6vBOLRTSOIBy4pBHoYb7K7JtSvEzUyUKCVJSGXMWkioFKEndBBzWR0j10eY2LNlmmfKVolaCegIJ6ltI+lyNooUklFSha1K3sByzLNnw5wPsPE4SWJicNIaYiVUJ0xSVzPeQhwA4Qd78LQ42RiVoUgpCTMUSQqaKkpSzO2b7wv04xz5cEcrVgvLlhkoRXZgto9iMbNnzDKw01aaiygndI5E6RT/8Az3Hayaeq0fCp4+3px877RLQVSZqTMlpXQFBnIfJZDXY68RGz2pscTgkVzJRSXBlrpPQ7pDZeQjoUaVA5W2z8q4nsZPlprWZQS4T77lyKgGSCcrwZsrsdLmgA42RKmG1C0zB/vKaTH2H2m7CRIwEtIKlEYgEKUoEupC3dkh2SkJHANwj5fgdnCZMUFgkiWopu16kjzvDEUbb9m03DJrVMSUO1QFSQdAe7UtQdvxJEU7DkLlJUCkGoh7taxYlnGUdtXbWIUTLmTVEBrFrjMOwc56wJKnc4mUFJUyozcHaHRxS0pAeWwcZkvqxvf9zxhftbGGaig0gvYuerNp+3OKpswNC6biQDx5cYhYYJ3RbzzaqwRWGVa3HUcYtRhgE3BJ0+WVoK2nJMpKVKZQX+U5awNJWWBpIBJDnXj5NGpkD42RQWzhjjtjzEypEyhVC8lNYkBJt5xDbWCSgIImd4Vh+g8/CNntfZ4/ovALa6piknpRLaEnY5KnRiu0mzlSZoStKkml2UCD6wtSmw6n/jG39r2BErHhAsAhPH+YymGwjhGfvOW4bnEXLg+UAkRm4QoSlykkk2CgSGYMQMjDDYSiFlv/LV8R+0Ptq7GkCUgMlCyzrbeYXL3Zzm7awk7P4mX36U7xqBSOBu45jKJhKzScOIwUlg4JGgNxf0MJtpBRVWsBIWSQAz8/GHnabGiQEhI3lOQGDDK/r8YX9m5UlaJnfgVhylSicjqNHCvjBK1spNS10N5k3dsU10WSARUE0tUHBcAE3sSCRxiAlWIqIcEhTKc7qxZyD7rqzLsxzssTi0B+CQpKXFRZ91shy5DIZRajHJeWqcVHdJsxfeUxL5lnvyEcLxtHeskWNJi0PTrd90AWbPIhzS1Vn8ARdnTlGtdRWVqA0DtqahaxtxbQtAmzsIjEhSVrU6XVwdzcqzq90ekeyAlJMhKzuLBdRYO4DM/PQemT/86Qlktr8BRxKVzQhiBLSoNdQF02G8bdI6BMXiUJWVhJdQG6SbaKcpKRmLAWbhlHRUY60iJTSe2ZuVaK5pu8FIMeLTHeeaWSFpUUikBASeVRSCok8S5PpAawKeBGXMftBUufSUqOSQQ3V/1gWZoOA/eF0O7KSqCcE92NmYj1HrF+F2YVqSkhVSiAlCRUtb5MnR+J8HjQnBYbCbs4o7we9LQO+Wk8FrUpMpKuQBMS+io0nsypDzDdrm40jR7LwUlOHmVVLnKKaGqYCtJUS1vcqFtWhph9poVJXMTLKUJFIcSXWtRCUD+qYBhMJzsiEM3tJPSaXlFtO7Qw5e7C3Q9WOcJhpYkkCRMM5Ux62KUJQMkglT3DuaeF7QPtaViFzDQlVBp3StJvrcsbm/jFuwu1EpSgjEoQkGwmJcBJ0KkuQU8WFucE7XxOIwxIIRYCyXYhncG4KDop7jgQQEopu2U5NKkZ5WxMQpcuqWoDdSbjKyTrwjXY7Zcu5KXNRdzmQGfzjO4ftFNmzpQpCHWl6dQ48eLuTGuxybzhwmq+JEKTdCpehdsRIQZyWfcTUdS6wRkBkUQ4xG2hKEhSnugpcNYBaSnPUFI8jC/Z+GDTVXqPdJ1y+8OWuUdt0Hu8OnQoUf95Hyi09Hmzbfkpf0NxsXtXKn4zDolrmqXNWkzAoMkKSHJbV6B05x9D2l2lw+HVRNXSpgWpUbae6Dwj4l7OZI/pLDOTZRbh7i4Y+12Yf6QLEhpcsWPU/OKTs7Xo0ntS23Kn4GSqSqpJxFLsRcS1nJQB1j5vsYffrux7tDf/J+0aLHSlL2PhmBUftK1FuAlkE+QjPbMxYlzpi1JrSmUm3UqAPgSD4RXoQFt7CAzgCBdm5aE21ZoDl7MljM1MN4uprtlcc4KxWJaioEquRSbh2bTKJzZhVLCKEjVwXJu+TRmUA4rYwVLskguGY6EAkm7NfXhnEkbLlgBEsATCHJqc5cX+ENdry/dTk6Q/h87xHYmDSCd2ojK+TvzubAQDM92rkrR3aSRSQSBqCN0g+h8TC6UN0Dl+8bLauwBiCkqWUBAKWCBqX4tGSUliWNQDh+NzeAAbEItDXaW2a5OHQFFpeaQosCyQ7ZOQIVYpbjlFDC0UhMbdqNq/aJwUDVYB3JJPj1gyVKCQEp0+jCrCyUOFmzLTrbP+IbpcK84BIliMSpaUhSnpsH0HxjPT00TCBZsuWsP1y7Qi2paZ4D5wDbsgkVqFRJ6nxg9IhdhZoSvMsRmf5g8FsyLwgOULwKss8FTFcYCmqsYBpl8uXnvEW4tz/fwipUhvj1icpRc6uP1YjofmI7EzsuOfpf4esMRZMxJUzkWDDgByGkdAqY6JpFOR6kxyjHiBE1JPAxZmREurdGZZuriGCNlLC0oSmqasJaz01e7SNSdD0I0UVUzPzj6N2W2J3+Km4hAKEjDoEshzTMmSkp3XL7grIvbdytCZSFGKxaMDIKcOysStapc6eC7AJSVolKd81hKlhnYtZjGYRiJestuiifjGz7ddj04TD4VEtVTd5WrIFaqTloGQAByjGKwzc/CCgs1m06ZOEwcuya5app6rLJ8k1jxMZGZLuW4m/8wZOxy1JlhZJ7pBSly5CaioDoHbo0AIWVG8Ai3AYeubLSfxLSm3NQHzj63s7ZZx+FUnESe4WhRMsFB3AXYUquUOPd52ZkkYbsl2WXOnSyt0gKCudKTUegOXjH0+Z2fnz55WZrS2shMxaNLOQGAquWu0CXJ0iMs3ji5VZiF9iJ0kuJQZJqJE0kMLuBmWuwIEFY6bvzOcxXqp/QPGvxnZUplTWnTHFRB71Z3XskpyLoe75tGJx+JHf06qdR5A3HzgzYnGrM/F8qOdNpVWi7CrZC/wDFL+EyKNsqDyqg4Es2/wAyouR7i+qP+UB7fWyZXNBH+8/rEx6OeX7tfQ59n2zVJ2lhlmkJrOTvdKgOWsH+1XDKXtFdJSGRLzf8oMS7EYj/AK7Dvdl/8TB/tOkgY8qpd5EtWTsxmAn0EUjvZlftMw4TuVrBRLmAy0gAMqkhZJZyCOcJsTLUEzyCxElBf/3I+m+y2QD37EBTC9IUwcDK8A+0jCAzVqb3sIg3ABLTVaDkw8ofoDJ9nAiWliXWoOtWZJOQvoMoJn4dCZiShI3lJ4bp6cDnCPCLZcwWB3QAdbsfGlz4RfhJyyUg3pU78A9Pk58HiCj3GFyX0qAHiRFeBnFDEB90MXbwFvCLcdNFahwUf1+cUYecEioosciQ5tdxmSQOcADbB3st6syD5dGhBsNak1yylI7os4zVdWdtOPSLFbXfEy6MgFVB83zvqwSD4RXtHaqZZV3dpiiSeT8fg2sJlLoI2zhAuQoFnF34EXs3J+HxjHnDcxGqSunCOq5Ugs4zckA59bxmu7MCE0ULwnP684e7KlzCgWK2s44aQoMa3ZqhIw5WTakHJiSbxrBcuzOb49A8rBqUWCS/O3xjM7SBMxT6Fm6WjTdndpmZMNXvO/8AlP6G0K9sJ7vEzOr+bGLlFKNomLbdMSBH19GDtnyEqAe7PnFhxR5eQj3Bqdasg97dG+UYp2aNUeT5AKSeB/aBCAbOIMQt5anzIgPuTAwQfs7Z9SKiplD3WFs7u+Y8o7FbL3VLdy1uHPxgrZwaT0q+JMe7PnVy75ix6/vn4wAIwgx0SUliesdABYF2LQTjpHdTFJC6wlqVZOCkKBZzoRAstgxcFxo9usW4dYJTUbVJB6AgfCNF0S1sDmcdfox9I7BbfRJSiROUycQipC3ZlBa5SkOMgQkMdD1EYjHyJczELGHCpiVKNCQG3XJA1dhrbKDJ20ghIlTJTCW9KTQWfNt3XW8RYz6t2r2WjEypyUJ+9ACnIYuHUkZXBunzj43Mj6b2G2/9plFLtNkAU1fjlGzFtEqYPmHT0OT7YYHCd8pQmKkrJdcsJSsOc6aVsHPEgdMoAMqneISHJNrakkWvGiGypeDl1zaZk0tShKnp4VHJ+vgDnC/DzsGEsUrJe6lAv4UrAbkx6mGGHx+DSQSgqAbdIUElsnbPxiZKyouhxsbaxw2EOMmCqbPUZclJekJBc86XBJ1NKb3jzD+0rHJNSaCOHdBvS/rC7tV2hlYqXKCd0ylFkgGmkgA5gAMUhh1i/ZtNnYgFugt8QfGKWuiZJSVM33ZvtojGoUj+rmgGpGbjJ0nVPLMW6xido7OMyeQlRQTIQagMrX+MKMXjvsuKROkMSN7k7lKgW0IcHqY2WCWFstvekobkm4I/2p8oU5v2TjxQhfFJfQF3TIV/l+LfOBduy0mTJUo3FYA4soH5wRj0ETRnSZSstCFyzfwMLu0f9nlHgqYPMIPyhI4sn7qP1/s1/ZAJ+04ZTZrleoA+caj2qYVITLWVMshSWAJdObk8iWb+9Hz7spiGn4VRey5OvNMfRPa+n7uQecweiT8oZ3iT2WF5s9IBV92ksDS7LBZzlBPtLczgCCCrCKzL+7MGviIV+y3FlGKmMwJl65WLkZHMAjKG/tVCiZJYOcNiEkB2cd0rUA65NrD9AfK1zGmknLJycs2grCS7laTYqGWt/wBhEZkjvFCgPUl29YIxUxKAJX5d4kBrtYDgwv5RJQLtCWaySQ1+gAYl/rgIsw+JCqFGwOQtYXLB7afVouxEnvZckZ+6W45C/iXizCYvC4ectM0EmXSwaoKJFRIDZAWvAAPgMGpZSQlO4uoVgspwQQCEk65kNbwjP9oNlTZUwmYLKJKWU4Ad20Nn4CPqezcTJ2hJUBWgZWIChqCCCRdvQgwlT2QEqavvVCaLU1Jvxu9n0+mhtAmY3GYtMyQwXSUkbpDVMGs0JW5/GPqC+zsg5S0c7QNN7MyT+E2GYH7Z2iSj5/hJfeLCfPoM4Z7cxrpTLDJa5D+X8Roh2YSFgpto7F/EeXCBZ3ZxJL1A6hwA48iY1Uko17M2rkZ/YC/vxwY38ov7VN3wIDukfOGidmpTvIRlmQXcZHpx8IjOwAmF1gsAwIDhvKKX8smv1mWSBw9YnIUxtwh9/Qks2B87P5sYoxGwFAEpDcA+fi+cYo1YnJPhwiYkHhDPCbKV+ILS2RyHK7ZxOdslZsVO2W8P1+EJ9lLookIIkm1zVEcAKUqMcud3TS1VF+Vr/vEJmJoBSxJu5Yt4kwyWwEgx5BCC9wfJ48iSwLDEsAcg/rE0+6oRLB4dUwMhKlqF7AmwzhrK7HYwlu4WLgEmwS4e/ANGsXoyktgErCgJKwqlsg5BPFvA5xSiWSvJwcwM2+hDBOy196ZShStLuNB5RI7NKVlNKlgP7rjzsW6Rlyo142jguXQBL7wTi4cqZKUmzDe152ik7PTKBqIUtxugApbU1O3hcxUmUOPgT8osrSLN6RdoimeluCRnFfd/TfrEkhrlKmIN29REZ9xYWZgzPxu135xKBk14VmLNUC1xcZGCkYwS5TCsrfOzAaDJzAEuWSQG52BJ4wwRIJHuq6ULh9BpgM9CpjLUbl3HAaXe/hG67NYkKlS3syVI9XT84zOHwxV+Etx/lr8ob7IxZliZLS1aror/ADZcAKr+vnL/AFaHXHZocekBN2dSFAf6Sq3ikQj2jJrwujiYkDkVBvlDROHQlC5kxVUyWkFWpLh2CiLA/lATzeF2HkqmYaYkNUO6V4hYB/7jF1SPN8jWaEgPD4pclaEpQ6UqDKqDsDnH0/21JmqRhRKStbqm7qAS+6m7AaB/OPlC5lyY+p+2BVezsLN4qSf9Usn5QoOzuZi+x2PmYLFd9iJE4S0IV3m4XCVPLSSFMGKi1+Bhz207b4fGd0nDoWimXiHqSlI3kJNqVG7ojPdkwVYLaQv/AGdKn/wTEKPxjPYRbTE6+8P9piwJbL2rMlJWpCUnIBSnZLnTjHYeYtaiVEFwSS+Z1D2/SJfaAJSEEDNweofLx1+UE4TEpAuQ3vCxuQ1g17gERAy3BY7e3WQx3SbgBy+UHYTYiVz1zFrRMSaWSC5dgLghxcA8C97Z1TMGFzVKSsLTozjlq1m0geZhloL2Tfj5X484aQ7NlsfBypDFCAkMxAJKlFiHLXJ1vw4QVPnlZc52jL4Hb5dKV5qIAVUyaiW3+HXjDTFzJktqilKnNgXBD6OHYwqod2FmQ7FmZ2v8hFQwdIcPd2vY6/OBBtJYQ5Sk8W/QsYGV2gmMaQLZs9smzSb+MAg8TReogMWNRYOCxAJsTHbigad7684XTNrLmFImBwz8M9Wfm79YvRjJKT/WpBbIEO3QGN4Y1KN2YTyuMqo9xElrkqs53f4eBJtRSlCV7pLipId82dwdLsesdN2ikkmWtKmzBufAcf3iCtsKSaVEJZnGvwfyjKS4ujWL5KwSdhpuZINJOhz5Eg8IjPRRnnm7sL5MoWBzL2i5e2wo2srkSah14/COk45KrKWoLLm7cMnII9H5xJRROkqCSy7BrFQU/wDmGvOBCsm5YjLgerkfKClTQU3Pg1+e9m58ICnYVNiE/H1b6tCKPFJGTA8SGLdHDxKbPs7pvk7j0N4ghnYEVNx+bRIISHD7xzzPrx+EMRSiYE50kaP8tfEx0dMwyQTdul7dSI6EMWbOxMySapayks1vOD5vabFLBCp0xjz/AEhbLGf6x7UWbPgHy1MKyqDtl4QzFuTSkZmoB+Tk6+kN+0GKMtIlJpdQDkKCgB1BIc/WkJZMoAP9ef6PBYII90eIf4jrE+x+qF8qUo2FzyA+QglOAmDMEPkD+8NcLKDcmi2dQDvEAZOSSeTAaxVkpCdeDWUgLUogZAG3hEsJsVz7qlaBwIc/aZWbPzI/nhFeJ2kHCUEi191m5ceWcJP0huPtsmcEKUplgS5gDKLtVezi48xHJx0yWWUZS2/vAHwYkekL17QqYBW6CWB/C+en6mKVzA4FjzCT8CQ/lDU6ehPHa2M8Ti+8ciUEq1WlZq5OwpI6gwmmTDcLbO2nyF+bRy3LnIPzHllHneXcq8SPS7Q3JydsFBRVIf8AZ3axmJXLWHBYqLjfAUDc/ms1WRGbG5IksJmIlqBYpm2yNt8dDYRjZ+OKaqGsGJIBzBFgRaxz5wRs/bM1BTMDrIaygSGZmJF2a2eUUkzk8nFzS49pn1GV2ZwowyVJdRt3i7u5DlKRexJACiGtrruEdnpWO2dIkzqwEU+6wIKKpd6grR3EfLdidq+4kS5h7w1VJcLlkoYsUpC5Ttdxct4PGo7Ne1XByZHdrVPcFRCpksXJJVmgnV7trDtejbi12O1ezqRhMNi1SVTFGZhpyKVFDXS77qBd0iPheGtNl/4wPMtH1qT7aJailM+WBLWkhRllSlJdwxBA+iI+NTFkMRdjn8ImM1NWipQcXTPJwsQNOPk3xgrZiwkZFR628BBmywicVClRK1mlKc+ALMdSdWvzhnP7IzZaTMKKEC2+oJJ1tUWPQXtlrDTBxAkY9TMzCLZilgOTa2RB48M8osw6Tb3RyPDLp+8VTZKnZKTMKifcewGb2f10i7RFMDnTgc28oqO1ZoLCYrIakt4aQTK2KSgrWpQpKRupcElyRU7CwfIuIIxMlKjUpKU2Y+6HIDCyQALAaXuS5iJST6LjFgP9JTCXKqvMA+AD+cXGeouQyODBI8ggDxiHdscnAzcN83i1NwLsAWcWHiT8TGdmnEqWJi1HeYEMAdOHPPjFipSpJaZTUCCQq+T23SHB5vlBGD7wkmVMskVWpBYZspWfQZjSA5ksrLqL53SKidbmGJoqOIS5didLUhN3sEsNdYnN2oskFUwqGjvTaOXs6kiwS4diXLcxp5CLfsYpLl+bFvm0O7CgTvCo1EuONmfoLRfMQlt1RWDmCmmnRuBj37Iki5Ib8RyHkfgH5RUiWACS54fJ3vCAlKnKTrY+US+0k2JPMCw8b3iC5ZH6O/6eUeEMHLnUWhWOju9c200e3nHHEBtW4W/T64xXNTqfIfP6MRPMBNrPr8zDsVFnfBnJKSfylvh+8exQJg1AHw9Y6GALhwBYk34NFoAsS9OVtYhMlgkkRwlNw+usQXY3wk8lqJcq+RUQG45qy8s4HVjlKITuC+gDfAwFNkkZsOX8wRJWWpBcO70/Vv1gFRfNnu3v83y8P4jpoQWYEW/ER6O3k0VTphyJUCdantyazfpEe9NyS5LuVEEnLMZ9IRQQJZIKkBdKQ5NBIbIn8uvKKZQK3AUwNnLDwfTKJYrGrKQkqVSQKg5u10ljmA9o8wOKMs7rMc/Rj1cAxrBVsyyP0VrwxQWLefl4QykbDfBzMSqYgBK0y0IzWtRYqs+6lKbuQXy5xLuVTbgJUCwYKS7ZgAO4bSzB4FxGGKVEFJB4HPzjWjGwIDLOKzhCtRNVzxt5XEMEotz4ecRSBWBzbQxLVKylt0AHBUg2c8R+kMMBjVpKQUlYLAJdtWskawx7lJl5Kd7uRSODAXfO/wCsN9mmYqQZKRKlyyRvlKUOqxCa2cn4ZkgRmpWaOAgl7J4FRBuUswB/1HLLSGOy9lIKj3ktK6QG+8EsdSSHUfEc3h9szsfiZiAsJSxydQ4s+eVoOxezpUtTYrEutg6ZaSogaBzSkQwM2NlSHIXLQDoUzlVeJpWk/wCkQmGwAhQVUhYCvdBJPgkpGXPhGr2ivD0gSEzc95S1JvypSGHV4X4LEGXMCklQ40FlN/iYt5GEMlh+0a0qaTh5IWSAFqlgzFXZL6VM3ugX0iW3BOxExzMK1oSakB5YlMwUKVpSznS5iGPxkxaqlM7u6wlSsmAelmbQADVngL7MtZd1TFk3clz8z5wvQDXs8vCykn7QrvVqySCtRls+agpi9vp4hi9vFLpwwEtBJKisJUpb6EEEBLZJgfZ+DVWwl96HIpSlTOXa6aSDbhpFWK2bNkqHeoCHDspKgSOT35QJjoO2CtE9a0zkSwaXSQhKATl+FaCW4CKcTsatSkyhKdDVJTWlQB/F95vHokq46xT3RQO8SWUSRSVEbp5sx5udRbgMt1Oo/eHUIdv91gObGG36JS3ZGTMKETJaVFIUdUoVW1rE5dRnAG8D7hds1P5jn56Zx73xQu9nuAVOX1D6HXTVod/0iBhiq1c0GWGAekAJUeLqJLnVjFrGpLslzcWJ0SpjVd1NUDrSQnzYPkY8WHUwC3/IlLD4ZeBgpCVTMyRdzvcrng5aLMVha0WJFI828biBwroSnfYJKA1KQrgm58c/SPVzlAXaWTkpWZ6DNvBoElzGahAFOajc+ZsDy5RGfSo1OZijcm+fNw5PSMLN6LVy1aCon8R/Yt5xBSQbLJPCnL9PKPJKFNmUp6WPhqYLlqtuWbMm3q7JHl1hiKVyyM1BtE3+BHxjxdsiw1v8Bf5xCZODe9UdNR63jxKGZS/d6+9yHCEURmTATuX6hj6FoHqu5Z+jwTMm1FkpCUnIO7dTqebR5NlBADEFWp4QyWcqTUAUhSuJGT8gRHscJJIFa2Rprfo8dDsVAdBpB4W16iPQlhcB+Jt+8GycGtiFposSEkgKV4Z+Jiks1qfBifXPw5QiitNJbS+bfNRjxAH05P6QdK2bOmkUSVKsG3VH0yhrK7MYoJ3pJGrkoljxqI9RxgATyZR/E4GRc/Kx5xXiEBCc7k2ATY8bm7aeMEYyUqWWUUA8EkLbqQSH8YHmFS1VKD2YOQABlZz4+MEVvYSdLQKbl7iCJco8PhHpw6woppuMxw6sIP2ZsxCn76b3f5QlIXUeDVho35I5+LKZE5aQwI+vCPUrSPfVc9X+EOEbOwgSrfnrUMk0BAPUuphCVchO81n4XbxL/GE8iRSxstn4oKyDAD6J4RLYuxFTitaWIlh1CtIU3IKIJ8Omdo7CbNVMSEpQCElyqhKTf80wAWtqWDRNUlGRUSNAPnp5PEymVGAZs4yEz0ifUJYO9RdR5OSGD5nOD+0O1UTTLMuWpCUIahShQNXQANdSSX5QBh092QsoS1xvgnTTVw40ihUhJJKalcz9PGdmlL2E4bEHQgE2sM3zg3EYwqWkhCJRSEpAT/ds7u5UdVawVhdmTZEpOImYdJlm33gcF8iQFAjkcoWqln3kgNq+nmcvWH0FX0d3h4Hm9hDqX2dxcpBxDGWlIBcEA0mzgO+R63hMmcAUuamzS1s8s7hm4ZmNNj+2c/FS+5oQkKI9wKclwQkOo2JbSGhMz0yaVrdRJPFRJLdTyh/snbGHlTKzhybJYrIWUqBeoMwy4ZN4QkxmDXKmGWsJCkllCoKY6gtZxrFCgSTmW0GQGj8oTCjfy+1GGExJlhLkKqV3dIfRyVFRLMHf9p4/EHGokzJQH3alImKUkEpBpO6CSHUWubjTOMdhUplTB9olqpZykKYkFJpIe4ORaBkYpNTy1LqBdKciLuDUwcgahr8ISpbCr6Njjux0uYhky0oWfxlK9Mw4LB3y6wsxfs43U0TQkJBqCnp6/uXyhPtHaM6XMf7USVAFSkFYvkxBCbgAXMJ9udsJ04GQZi1oB3gVNXwfodB6tbRJN0Q20hdtOShCiiqWoDVG8D0JAy4i0BfbyQlJJZL08bl7/rElbPmTWukMAGGQYtmdbv4w32HsOmYlR3lM7ZBLXJOlhd8o1jGujKUr7CcHJUhArYEgMnhzPOJTZRAHUuODNFsyY6yTfWIBKphCUJUok2ABJOWTXimQKsbg3WS5bMABzm1g8RlkM6UtxUQL9OB6B43q/Z2syt6fLlTrqQhV3ADkVA2bPItGOn7AxIZU6WsJySQm5A/KE5jUWvxjmlV6OqD1sXboWSorPgb9Tm0G1opZSEJSRxJc8QGeBTOIYIB4OpiSeQax884LxWyJyKVYpCpYV7pmJUFKYaWvZs8njO0mXQuQlBLIlnqS/kP5htgsBLdRnrUmxpKQkkqtY1KG60LVqJFKQEjhqrqdelouw6Sgb6nYv3Z3r8SHbWGmDVlExCqmQnPRId/1iCkBIuxV6Dy+UWzMYoqIlgIBJ3UufC92tlEkzAl6hLUfyh7+GjcodktAaMOpfAtxItHR0zEE5Cn+6Mh+/WPYdioKweHDqKB3hbMkuMrgeY1zMeJPdqNFQUPyu40zzEHTMKlKHAu/18YWYhZZN88+cQnZdUHL2rOpZU2YLGxWo/8AK/jAy1KmJDkrzLqVkBpc8oGXZLxBNyHvA2VFBczEL7tMt9xyQEgXPMgXPUmNJ2G2GJswzpoolSQSpavxKINr2AAuSQdOMZhZY0iwjedokiXsvBy5e6iaEFYH4iUVlzn7xf8AiHFexS/BnNuTpU+fMXJKih7IuHGVWWWVm1gH7GoB1AIGji/lnEFLKagmwFw3FwM84vRLBZ9QH4+cQ2XR7hwmsbxUTZ2sXsxe8VhBGQShuOfr8hF20DQqlNg2mfnnA0kObw0yaC04UpAmPVzGh+X7xYiUbk0o1yv/APqAps9QJSCQLWFuEMJgqQhRuopueOkH2DotwchSgoSUKXbecWbiR11JiM8hIpXZWiU6dRkPjFJxaykios4DAtYBgC2cXSR90osHSQ1sneASKDNUQNAMnNh0e3lBGFWsCpJfi3PQ8oDl7yt6+WcGFNKqRYNpDsdHKccA94tlpZinPjHkmWCA40eBU4lQNifl5Q7E0M8bICQFJmd64BVSlQCVG4SVKABOeXAxRhsXMoWhIpCyHI1YuASzsDdgc2honFKGGVLFNClhRFKXJDMXZ9OPHiYXTjYQmwivRUhYSSD6fqflD/s7sPvyFKBRIBVWtwA4DsVF20ubQhoHxjysqlEn8zZDJhaGn7YSXob9pcLhJbJw5VNXm9aVS20ukXLcPGMDicIpMxRYglyLOLl8yzC+d40uDDhROgt5CPq3Y/Ykmfs2UJ0tK6qyXF3rId8xYDLgOEaQezPJGkfE9lOlVSk1JuDdg5DXLWbPw8Ya4FSHaYSlD3KQ542BLEO2Z1j7Ph+xuDly3Th0Oz3dTnO9RL+MfEUqrJUoAlRcsAA5cmwDDoI0lP8ABjGN9jzE7Owy0hOFmETFG5nKoQByJtXfK/nCCbIXh1rSZt3IJSqqptXGY1B5xp5eKUjZq0JLJM8OGGqL3Zx7oy4RlZhZJjGW1s3iq6H2z+2WKloQlEycQSQlwC/Rwam4PFmwdpzZc1QxM+ZKQLlK5ZUHcEikkUW4NpaH3YXaUyZhSlanTLmyQgMndAWCMhyjHds1lWLWpRJJpuT/AHRB8RVy0beZhsLjFVyMQhM6kgKSwVr+BeeZ584S7O7BLTOJxyu8lJBpAUpVRPS6RyGZaMhLlAJJa4SSOsfWcZilSpUvuyzLlIyB3TmLv55xSqT6B3E+S7WpRNWnDpUlD2Crqbm4t09TAowZZyyRm+p6DOPqntUkJGHlzAN8LYHkUkkeaR5R8rWXN+sRJUy4vkj2ZNcMgt6KPU6xWjAhnW45amNL2DwaF4jfQlbIUWUkKDs2RcQq2/M/6yYkBITVkEgfAQq1YXugOhOhCQOIufEx0XJkhzaPIkdn/9k="/>
          <p:cNvSpPr>
            <a:spLocks noChangeAspect="1" noChangeArrowheads="1"/>
          </p:cNvSpPr>
          <p:nvPr/>
        </p:nvSpPr>
        <p:spPr bwMode="auto">
          <a:xfrm>
            <a:off x="1676400" y="794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9" rIns="91416" bIns="45709" numCol="1" anchor="t" anchorCtr="0" compatLnSpc="1">
            <a:prstTxWarp prst="textNoShape">
              <a:avLst/>
            </a:prstTxWarp>
          </a:bodyPr>
          <a:lstStyle/>
          <a:p>
            <a:endParaRPr lang="lv-LV"/>
          </a:p>
        </p:txBody>
      </p:sp>
      <p:sp>
        <p:nvSpPr>
          <p:cNvPr id="9" name="AutoShape 6" descr="data:image/jpeg;base64,/9j/4AAQSkZJRgABAQAAAQABAAD/2wCEAAkGBhQSERUUEhQVFBUVGBgaGBgYFxodHBgbIB0aFxocHBwaGyYeHRkjGhgcHy8gJCcpLCwsGB8xNTAqNSYrLCkBCQoKDgwOGg8PGiwkHCQpLCwpLCwsLCwsLCwsLCwsLCwsLCwpLCwsLCwsLCwsLCwsLCwsLCwsLCwsLCwsLCwsLP/AABEIAKsBJgMBIgACEQEDEQH/xAAcAAACAwEBAQEAAAAAAAAAAAAEBQIDBgABBwj/xABGEAABAgQDBQUFBwAJAgcBAAABAhEAAxIhBDFBBSJRYXEGE4GRoQcyscHwFCNCUtHh8RUzNGJygpKiwiSyQ1Njg5Oz0hf/xAAZAQADAQEBAAAAAAAAAAAAAAAAAQIDBAX/xAAqEQACAgICAgIBAgcBAAAAAAAAAQIRAyESMQRBMnFRIjQUM2GBkdHwE//aAAwDAQACEQMRAD8A+HR0dHsAHkTSIjE0mACYMcsx6kRJUq8SVRchLxbJTfz+cRlfh8IulJ3g/OJLSIIFz/l+Yi6WLjSKVZqa26n4mIfbQBe55CAel2HrWlIvrZ45JhWvGk5ADreIBZUC6r2LceMPjYudDWZiEpFz+sK5hTYJBsTcwVsTZ4nT0S1VBKjcjoT0j6Fh+yOGQCKEnIVLLnmWO6CznK1j158ueOF0+zbHhlmVroD9lXbfD7POI+0FY7wS6aU1e7W/T3hGR2ntmtaqCaalEaWJJu2ZaF+OQEzFgaKUB5mB1RtCHGTnFvZzy/D9Fq55PKGD0ykgZqDq8y0AYeUkpWSbimkOA7u7voAPUQctNKWPAD0f66R0Y0r2ZzbrQKmWFEpHvac+XXh5RrOx6KpYCr75sQ+hN30cHoTGWxKQli2fj9dOYjU9mFGYhy1lEHO+lw+9mLa8znxeS7hZ2+KqyUx1ILhNjak557iibeV/hoi7XD7oD++S/ipx1CiXv8obpWHA6OAbk0AdCHf10ZlHapDSmt/4ZccwXYuXuVf6eUcWJfrR35vgzHyUbyT/AHk/H9o0JjPI94HmPjDWYSrPLhHrHiM82hMBQQ97fGI7PIouzuYHxEsARVKIZ6mvAA5oFLNr8ooVJGgECyseBmXiStpJ4H0hD2D4Ub3Cxy8IJVh31MBS5pBcRYcWrkPCGBccGIgcLwiozlHUx43G8AJGzTMeUpJKrXzAuVGp0kAlynK5Gel7FSylS0WSA6wWKnpASGILUm/lpEATUGDJURcFd3KyC/BjkeJ5tOZNdVeVaQkDcdyzWDBubCPKfZ7S6IS2UihiSpcwBqbNQMsnZGeV7mxiubiz3bsH3jSG/EpQFyCSxLgEliDqYNnSVIVLIdwVqAAJO8cwMx7wF7WcEuHElq+6dnYik2/CvhUCTSE8LDR3gVPYMnMkpWVE603qQBYFOa1E6ZPx5N0TkYal0qckNdmzqOdKj5trHQN0M+dx0dHR6x4Z0TTEWickXhMZalOfhFwEQGfh84uQl+kQ2apHSsk9B8Yvq3rcYHQLDpEkrhAhjsbYpxU4SgqlwHPIKvpzhx2z7GysJhkLl1FVZBKi7i7ZAAM3DMxX2CI+2JcgOKWIJdzxGRs8aP2nD/oxymIPioKJ9ao8/JmmvIjBPR2RxxeJyrZ8sMsMHdy/ll8onLSGyu0dMTZJtkWvzPlHve7rR6VnBQ17LqbEyeaxprkMi+v8x9InE6ingmxsXUly92+cfMNgT2xMln99LdXt6tH06egEOLWYZ8KR5gA6ufFvM8z5o9Lw/iz5TtlLYiaP/UVn1MCzBeDNuf2mbwrU3R7ekBrEenD4r6POn8n9lQh1jZgNKkgkMH43ZrZN0hM0HSdokIoIBAyfT6+shBJN00EJJWmWz1OhKT+ED4Nbkxy4gw97JL+6Xn73L8rnQ8PnGWmTyTy5Rqeyf9VMz94X8ALB8w7/AFbDMqxnR47vIPjLAyJslPmBytak25ZZwl7Uv3XL7sf/AGFvMZHhyh4uxBu1J6tvB7ga1ZP8oTdpy0opPLPN6j+qs+OjiOPF80ehm+DMYRFneE6nziLR5HqniHihDPDbOSQCUqLgHNh8IWK/WJLlGznOJkm+i4SUXbVj6RgUAB5csca1/IqaGeBnyEH7xWEAZVkpSTlb8JLvq/npipsopN4jSYxlg5abOmPlKPUf+/wWpEWEZRFAt4wbgdnqnKCUkA0vfryHOOg4wMiJcPGHCOzKif6xHUOYX47CGUopJenX1htUC2axaimUlaCUqlkJKgb2NGrKAIKm5aBrSx0pqeqVlwpNgFBnIP5HcBr5cJYaYQEi92UQKgxBKnIZg5FmGh4RRKT/AFgI92WsMmzskM9OjqOfPmY8n2e36JT0J76VmwSolwgAmoh8wCGIvcsHyykccUpSopFJd3YneoCs+pN30zYx2HBdBLBAWvMhjvEFJCsw5TYkWB6xUH7mkBlhUs2DM5C3c3a6XJYAi0NaJasvnzklahNIlhKiAyAl7JbKU9mNlcbax5ETiVIUDK3u8BVq9qRcII9QM46K2yXxR89MdFsqS8eGUxzj0zyCIgiSA6W0uqpmsbtyb5x081BLAClIFtc7l9bxFcyzJDC7cbsLlg4tC7GbvtJ2GxElAxs2XJRKm0hCZawaRTuuLBylLuHvnnGRTOBc5N5vwvEMDPXUBUciwckDjbIRdMlNW4vu/EA+ojFKuzVW1opTdtf5iYllj1+vjHkhOg4n4mLxkfrX9opsEhv2L/tUt/zD/tWY2PtKlf8ARm776NRwYejjzjEdl5gGJlvYVJf1HzjYducaFYdaDqpxrcKY2YMzN4R5meL/AImD+jux/wAh/wBz5dNTup8fl9eMVJm8APL6vBOLRTSOIBy4pBHoYb7K7JtSvEzUyUKCVJSGXMWkioFKEndBBzWR0j10eY2LNlmmfKVolaCegIJ6ltI+lyNooUklFSha1K3sByzLNnw5wPsPE4SWJicNIaYiVUJ0xSVzPeQhwA4Qd78LQ42RiVoUgpCTMUSQqaKkpSzO2b7wv04xz5cEcrVgvLlhkoRXZgto9iMbNnzDKw01aaiygndI5E6RT/8Az3Hayaeq0fCp4+3px877RLQVSZqTMlpXQFBnIfJZDXY68RGz2pscTgkVzJRSXBlrpPQ7pDZeQjoUaVA5W2z8q4nsZPlprWZQS4T77lyKgGSCcrwZsrsdLmgA42RKmG1C0zB/vKaTH2H2m7CRIwEtIKlEYgEKUoEupC3dkh2SkJHANwj5fgdnCZMUFgkiWopu16kjzvDEUbb9m03DJrVMSUO1QFSQdAe7UtQdvxJEU7DkLlJUCkGoh7taxYlnGUdtXbWIUTLmTVEBrFrjMOwc56wJKnc4mUFJUyozcHaHRxS0pAeWwcZkvqxvf9zxhftbGGaig0gvYuerNp+3OKpswNC6biQDx5cYhYYJ3RbzzaqwRWGVa3HUcYtRhgE3BJ0+WVoK2nJMpKVKZQX+U5awNJWWBpIBJDnXj5NGpkD42RQWzhjjtjzEypEyhVC8lNYkBJt5xDbWCSgIImd4Vh+g8/CNntfZ4/ovALa6piknpRLaEnY5KnRiu0mzlSZoStKkml2UCD6wtSmw6n/jG39r2BErHhAsAhPH+YymGwjhGfvOW4bnEXLg+UAkRm4QoSlykkk2CgSGYMQMjDDYSiFlv/LV8R+0Ptq7GkCUgMlCyzrbeYXL3Zzm7awk7P4mX36U7xqBSOBu45jKJhKzScOIwUlg4JGgNxf0MJtpBRVWsBIWSQAz8/GHnabGiQEhI3lOQGDDK/r8YX9m5UlaJnfgVhylSicjqNHCvjBK1spNS10N5k3dsU10WSARUE0tUHBcAE3sSCRxiAlWIqIcEhTKc7qxZyD7rqzLsxzssTi0B+CQpKXFRZ91shy5DIZRajHJeWqcVHdJsxfeUxL5lnvyEcLxtHeskWNJi0PTrd90AWbPIhzS1Vn8ARdnTlGtdRWVqA0DtqahaxtxbQtAmzsIjEhSVrU6XVwdzcqzq90ekeyAlJMhKzuLBdRYO4DM/PQemT/86Qlktr8BRxKVzQhiBLSoNdQF02G8bdI6BMXiUJWVhJdQG6SbaKcpKRmLAWbhlHRUY60iJTSe2ZuVaK5pu8FIMeLTHeeaWSFpUUikBASeVRSCok8S5PpAawKeBGXMftBUufSUqOSQQ3V/1gWZoOA/eF0O7KSqCcE92NmYj1HrF+F2YVqSkhVSiAlCRUtb5MnR+J8HjQnBYbCbs4o7we9LQO+Wk8FrUpMpKuQBMS+io0nsypDzDdrm40jR7LwUlOHmVVLnKKaGqYCtJUS1vcqFtWhph9poVJXMTLKUJFIcSXWtRCUD+qYBhMJzsiEM3tJPSaXlFtO7Qw5e7C3Q9WOcJhpYkkCRMM5Ux62KUJQMkglT3DuaeF7QPtaViFzDQlVBp3StJvrcsbm/jFuwu1EpSgjEoQkGwmJcBJ0KkuQU8WFucE7XxOIwxIIRYCyXYhncG4KDop7jgQQEopu2U5NKkZ5WxMQpcuqWoDdSbjKyTrwjXY7Zcu5KXNRdzmQGfzjO4ftFNmzpQpCHWl6dQ48eLuTGuxybzhwmq+JEKTdCpehdsRIQZyWfcTUdS6wRkBkUQ4xG2hKEhSnugpcNYBaSnPUFI8jC/Z+GDTVXqPdJ1y+8OWuUdt0Hu8OnQoUf95Hyi09Hmzbfkpf0NxsXtXKn4zDolrmqXNWkzAoMkKSHJbV6B05x9D2l2lw+HVRNXSpgWpUbae6Dwj4l7OZI/pLDOTZRbh7i4Y+12Yf6QLEhpcsWPU/OKTs7Xo0ntS23Kn4GSqSqpJxFLsRcS1nJQB1j5vsYffrux7tDf/J+0aLHSlL2PhmBUftK1FuAlkE+QjPbMxYlzpi1JrSmUm3UqAPgSD4RXoQFt7CAzgCBdm5aE21ZoDl7MljM1MN4uprtlcc4KxWJaioEquRSbh2bTKJzZhVLCKEjVwXJu+TRmUA4rYwVLskguGY6EAkm7NfXhnEkbLlgBEsATCHJqc5cX+ENdry/dTk6Q/h87xHYmDSCd2ojK+TvzubAQDM92rkrR3aSRSQSBqCN0g+h8TC6UN0Dl+8bLauwBiCkqWUBAKWCBqX4tGSUliWNQDh+NzeAAbEItDXaW2a5OHQFFpeaQosCyQ7ZOQIVYpbjlFDC0UhMbdqNq/aJwUDVYB3JJPj1gyVKCQEp0+jCrCyUOFmzLTrbP+IbpcK84BIliMSpaUhSnpsH0HxjPT00TCBZsuWsP1y7Qi2paZ4D5wDbsgkVqFRJ6nxg9IhdhZoSvMsRmf5g8FsyLwgOULwKss8FTFcYCmqsYBpl8uXnvEW4tz/fwipUhvj1icpRc6uP1YjofmI7EzsuOfpf4esMRZMxJUzkWDDgByGkdAqY6JpFOR6kxyjHiBE1JPAxZmREurdGZZuriGCNlLC0oSmqasJaz01e7SNSdD0I0UVUzPzj6N2W2J3+Km4hAKEjDoEshzTMmSkp3XL7grIvbdytCZSFGKxaMDIKcOysStapc6eC7AJSVolKd81hKlhnYtZjGYRiJestuiifjGz7ddj04TD4VEtVTd5WrIFaqTloGQAByjGKwzc/CCgs1m06ZOEwcuya5app6rLJ8k1jxMZGZLuW4m/8wZOxy1JlhZJ7pBSly5CaioDoHbo0AIWVG8Ai3AYeubLSfxLSm3NQHzj63s7ZZx+FUnESe4WhRMsFB3AXYUquUOPd52ZkkYbsl2WXOnSyt0gKCudKTUegOXjH0+Z2fnz55WZrS2shMxaNLOQGAquWu0CXJ0iMs3ji5VZiF9iJ0kuJQZJqJE0kMLuBmWuwIEFY6bvzOcxXqp/QPGvxnZUplTWnTHFRB71Z3XskpyLoe75tGJx+JHf06qdR5A3HzgzYnGrM/F8qOdNpVWi7CrZC/wDFL+EyKNsqDyqg4Es2/wAyouR7i+qP+UB7fWyZXNBH+8/rEx6OeX7tfQ59n2zVJ2lhlmkJrOTvdKgOWsH+1XDKXtFdJSGRLzf8oMS7EYj/AK7Dvdl/8TB/tOkgY8qpd5EtWTsxmAn0EUjvZlftMw4TuVrBRLmAy0gAMqkhZJZyCOcJsTLUEzyCxElBf/3I+m+y2QD37EBTC9IUwcDK8A+0jCAzVqb3sIg3ABLTVaDkw8ofoDJ9nAiWliXWoOtWZJOQvoMoJn4dCZiShI3lJ4bp6cDnCPCLZcwWB3QAdbsfGlz4RfhJyyUg3pU78A9Pk58HiCj3GFyX0qAHiRFeBnFDEB90MXbwFvCLcdNFahwUf1+cUYecEioosciQ5tdxmSQOcADbB3st6syD5dGhBsNak1yylI7os4zVdWdtOPSLFbXfEy6MgFVB83zvqwSD4RXtHaqZZV3dpiiSeT8fg2sJlLoI2zhAuQoFnF34EXs3J+HxjHnDcxGqSunCOq5Ugs4zckA59bxmu7MCE0ULwnP684e7KlzCgWK2s44aQoMa3ZqhIw5WTakHJiSbxrBcuzOb49A8rBqUWCS/O3xjM7SBMxT6Fm6WjTdndpmZMNXvO/8AlP6G0K9sJ7vEzOr+bGLlFKNomLbdMSBH19GDtnyEqAe7PnFhxR5eQj3Bqdasg97dG+UYp2aNUeT5AKSeB/aBCAbOIMQt5anzIgPuTAwQfs7Z9SKiplD3WFs7u+Y8o7FbL3VLdy1uHPxgrZwaT0q+JMe7PnVy75ix6/vn4wAIwgx0SUliesdABYF2LQTjpHdTFJC6wlqVZOCkKBZzoRAstgxcFxo9usW4dYJTUbVJB6AgfCNF0S1sDmcdfox9I7BbfRJSiROUycQipC3ZlBa5SkOMgQkMdD1EYjHyJczELGHCpiVKNCQG3XJA1dhrbKDJ20ghIlTJTCW9KTQWfNt3XW8RYz6t2r2WjEypyUJ+9ACnIYuHUkZXBunzj43Mj6b2G2/9plFLtNkAU1fjlGzFtEqYPmHT0OT7YYHCd8pQmKkrJdcsJSsOc6aVsHPEgdMoAMqneISHJNrakkWvGiGypeDl1zaZk0tShKnp4VHJ+vgDnC/DzsGEsUrJe6lAv4UrAbkx6mGGHx+DSQSgqAbdIUElsnbPxiZKyouhxsbaxw2EOMmCqbPUZclJekJBc86XBJ1NKb3jzD+0rHJNSaCOHdBvS/rC7tV2hlYqXKCd0ylFkgGmkgA5gAMUhh1i/ZtNnYgFugt8QfGKWuiZJSVM33ZvtojGoUj+rmgGpGbjJ0nVPLMW6xido7OMyeQlRQTIQagMrX+MKMXjvsuKROkMSN7k7lKgW0IcHqY2WCWFstvekobkm4I/2p8oU5v2TjxQhfFJfQF3TIV/l+LfOBduy0mTJUo3FYA4soH5wRj0ETRnSZSstCFyzfwMLu0f9nlHgqYPMIPyhI4sn7qP1/s1/ZAJ+04ZTZrleoA+caj2qYVITLWVMshSWAJdObk8iWb+9Hz7spiGn4VRey5OvNMfRPa+n7uQecweiT8oZ3iT2WF5s9IBV92ksDS7LBZzlBPtLczgCCCrCKzL+7MGviIV+y3FlGKmMwJl65WLkZHMAjKG/tVCiZJYOcNiEkB2cd0rUA65NrD9AfK1zGmknLJycs2grCS7laTYqGWt/wBhEZkjvFCgPUl29YIxUxKAJX5d4kBrtYDgwv5RJQLtCWaySQ1+gAYl/rgIsw+JCqFGwOQtYXLB7afVouxEnvZckZ+6W45C/iXizCYvC4ectM0EmXSwaoKJFRIDZAWvAAPgMGpZSQlO4uoVgspwQQCEk65kNbwjP9oNlTZUwmYLKJKWU4Ad20Nn4CPqezcTJ2hJUBWgZWIChqCCCRdvQgwlT2QEqavvVCaLU1Jvxu9n0+mhtAmY3GYtMyQwXSUkbpDVMGs0JW5/GPqC+zsg5S0c7QNN7MyT+E2GYH7Z2iSj5/hJfeLCfPoM4Z7cxrpTLDJa5D+X8Roh2YSFgpto7F/EeXCBZ3ZxJL1A6hwA48iY1Uko17M2rkZ/YC/vxwY38ov7VN3wIDukfOGidmpTvIRlmQXcZHpx8IjOwAmF1gsAwIDhvKKX8smv1mWSBw9YnIUxtwh9/Qks2B87P5sYoxGwFAEpDcA+fi+cYo1YnJPhwiYkHhDPCbKV+ILS2RyHK7ZxOdslZsVO2W8P1+EJ9lLookIIkm1zVEcAKUqMcud3TS1VF+Vr/vEJmJoBSxJu5Yt4kwyWwEgx5BCC9wfJ48iSwLDEsAcg/rE0+6oRLB4dUwMhKlqF7AmwzhrK7HYwlu4WLgEmwS4e/ANGsXoyktgErCgJKwqlsg5BPFvA5xSiWSvJwcwM2+hDBOy196ZShStLuNB5RI7NKVlNKlgP7rjzsW6Rlyo142jguXQBL7wTi4cqZKUmzDe152ik7PTKBqIUtxugApbU1O3hcxUmUOPgT8osrSLN6RdoimeluCRnFfd/TfrEkhrlKmIN29REZ9xYWZgzPxu135xKBk14VmLNUC1xcZGCkYwS5TCsrfOzAaDJzAEuWSQG52BJ4wwRIJHuq6ULh9BpgM9CpjLUbl3HAaXe/hG67NYkKlS3syVI9XT84zOHwxV+Etx/lr8ob7IxZliZLS1aror/ADZcAKr+vnL/AFaHXHZocekBN2dSFAf6Sq3ikQj2jJrwujiYkDkVBvlDROHQlC5kxVUyWkFWpLh2CiLA/lATzeF2HkqmYaYkNUO6V4hYB/7jF1SPN8jWaEgPD4pclaEpQ6UqDKqDsDnH0/21JmqRhRKStbqm7qAS+6m7AaB/OPlC5lyY+p+2BVezsLN4qSf9Usn5QoOzuZi+x2PmYLFd9iJE4S0IV3m4XCVPLSSFMGKi1+Bhz207b4fGd0nDoWimXiHqSlI3kJNqVG7ojPdkwVYLaQv/AGdKn/wTEKPxjPYRbTE6+8P9piwJbL2rMlJWpCUnIBSnZLnTjHYeYtaiVEFwSS+Z1D2/SJfaAJSEEDNweofLx1+UE4TEpAuQ3vCxuQ1g17gERAy3BY7e3WQx3SbgBy+UHYTYiVz1zFrRMSaWSC5dgLghxcA8C97Z1TMGFzVKSsLTozjlq1m0geZhloL2Tfj5X484aQ7NlsfBypDFCAkMxAJKlFiHLXJ1vw4QVPnlZc52jL4Hb5dKV5qIAVUyaiW3+HXjDTFzJktqilKnNgXBD6OHYwqod2FmQ7FmZ2v8hFQwdIcPd2vY6/OBBtJYQ5Sk8W/QsYGV2gmMaQLZs9smzSb+MAg8TReogMWNRYOCxAJsTHbigad7684XTNrLmFImBwz8M9Wfm79YvRjJKT/WpBbIEO3QGN4Y1KN2YTyuMqo9xElrkqs53f4eBJtRSlCV7pLipId82dwdLsesdN2ikkmWtKmzBufAcf3iCtsKSaVEJZnGvwfyjKS4ujWL5KwSdhpuZINJOhz5Eg8IjPRRnnm7sL5MoWBzL2i5e2wo2srkSah14/COk45KrKWoLLm7cMnII9H5xJRROkqCSy7BrFQU/wDmGvOBCsm5YjLgerkfKClTQU3Pg1+e9m58ICnYVNiE/H1b6tCKPFJGTA8SGLdHDxKbPs7pvk7j0N4ghnYEVNx+bRIISHD7xzzPrx+EMRSiYE50kaP8tfEx0dMwyQTdul7dSI6EMWbOxMySapayks1vOD5vabFLBCp0xjz/AEhbLGf6x7UWbPgHy1MKyqDtl4QzFuTSkZmoB+Tk6+kN+0GKMtIlJpdQDkKCgB1BIc/WkJZMoAP9ef6PBYII90eIf4jrE+x+qF8qUo2FzyA+QglOAmDMEPkD+8NcLKDcmi2dQDvEAZOSSeTAaxVkpCdeDWUgLUogZAG3hEsJsVz7qlaBwIc/aZWbPzI/nhFeJ2kHCUEi191m5ceWcJP0huPtsmcEKUplgS5gDKLtVezi48xHJx0yWWUZS2/vAHwYkekL17QqYBW6CWB/C+en6mKVzA4FjzCT8CQ/lDU6ehPHa2M8Ti+8ciUEq1WlZq5OwpI6gwmmTDcLbO2nyF+bRy3LnIPzHllHneXcq8SPS7Q3JydsFBRVIf8AZ3axmJXLWHBYqLjfAUDc/ms1WRGbG5IksJmIlqBYpm2yNt8dDYRjZ+OKaqGsGJIBzBFgRaxz5wRs/bM1BTMDrIaygSGZmJF2a2eUUkzk8nFzS49pn1GV2ZwowyVJdRt3i7u5DlKRexJACiGtrruEdnpWO2dIkzqwEU+6wIKKpd6grR3EfLdidq+4kS5h7w1VJcLlkoYsUpC5Ttdxct4PGo7Ne1XByZHdrVPcFRCpksXJJVmgnV7trDtejbi12O1ezqRhMNi1SVTFGZhpyKVFDXS77qBd0iPheGtNl/4wPMtH1qT7aJailM+WBLWkhRllSlJdwxBA+iI+NTFkMRdjn8ImM1NWipQcXTPJwsQNOPk3xgrZiwkZFR628BBmywicVClRK1mlKc+ALMdSdWvzhnP7IzZaTMKKEC2+oJJ1tUWPQXtlrDTBxAkY9TMzCLZilgOTa2RB48M8osw6Tb3RyPDLp+8VTZKnZKTMKifcewGb2f10i7RFMDnTgc28oqO1ZoLCYrIakt4aQTK2KSgrWpQpKRupcElyRU7CwfIuIIxMlKjUpKU2Y+6HIDCyQALAaXuS5iJST6LjFgP9JTCXKqvMA+AD+cXGeouQyODBI8ggDxiHdscnAzcN83i1NwLsAWcWHiT8TGdmnEqWJi1HeYEMAdOHPPjFipSpJaZTUCCQq+T23SHB5vlBGD7wkmVMskVWpBYZspWfQZjSA5ksrLqL53SKidbmGJoqOIS5didLUhN3sEsNdYnN2oskFUwqGjvTaOXs6kiwS4diXLcxp5CLfsYpLl+bFvm0O7CgTvCo1EuONmfoLRfMQlt1RWDmCmmnRuBj37Iki5Ib8RyHkfgH5RUiWACS54fJ3vCAlKnKTrY+US+0k2JPMCw8b3iC5ZH6O/6eUeEMHLnUWhWOju9c200e3nHHEBtW4W/T64xXNTqfIfP6MRPMBNrPr8zDsVFnfBnJKSfylvh+8exQJg1AHw9Y6GALhwBYk34NFoAsS9OVtYhMlgkkRwlNw+usQXY3wk8lqJcq+RUQG45qy8s4HVjlKITuC+gDfAwFNkkZsOX8wRJWWpBcO70/Vv1gFRfNnu3v83y8P4jpoQWYEW/ER6O3k0VTphyJUCdantyazfpEe9NyS5LuVEEnLMZ9IRQQJZIKkBdKQ5NBIbIn8uvKKZQK3AUwNnLDwfTKJYrGrKQkqVSQKg5u10ljmA9o8wOKMs7rMc/Rj1cAxrBVsyyP0VrwxQWLefl4QykbDfBzMSqYgBK0y0IzWtRYqs+6lKbuQXy5xLuVTbgJUCwYKS7ZgAO4bSzB4FxGGKVEFJB4HPzjWjGwIDLOKzhCtRNVzxt5XEMEotz4ecRSBWBzbQxLVKylt0AHBUg2c8R+kMMBjVpKQUlYLAJdtWskawx7lJl5Kd7uRSODAXfO/wCsN9mmYqQZKRKlyyRvlKUOqxCa2cn4ZkgRmpWaOAgl7J4FRBuUswB/1HLLSGOy9lIKj3ktK6QG+8EsdSSHUfEc3h9szsfiZiAsJSxydQ4s+eVoOxezpUtTYrEutg6ZaSogaBzSkQwM2NlSHIXLQDoUzlVeJpWk/wCkQmGwAhQVUhYCvdBJPgkpGXPhGr2ivD0gSEzc95S1JvypSGHV4X4LEGXMCklQ40FlN/iYt5GEMlh+0a0qaTh5IWSAFqlgzFXZL6VM3ugX0iW3BOxExzMK1oSakB5YlMwUKVpSznS5iGPxkxaqlM7u6wlSsmAelmbQADVngL7MtZd1TFk3clz8z5wvQDXs8vCykn7QrvVqySCtRls+agpi9vp4hi9vFLpwwEtBJKisJUpb6EEEBLZJgfZ+DVWwl96HIpSlTOXa6aSDbhpFWK2bNkqHeoCHDspKgSOT35QJjoO2CtE9a0zkSwaXSQhKATl+FaCW4CKcTsatSkyhKdDVJTWlQB/F95vHokq46xT3RQO8SWUSRSVEbp5sx5udRbgMt1Oo/eHUIdv91gObGG36JS3ZGTMKETJaVFIUdUoVW1rE5dRnAG8D7hds1P5jn56Zx73xQu9nuAVOX1D6HXTVod/0iBhiq1c0GWGAekAJUeLqJLnVjFrGpLslzcWJ0SpjVd1NUDrSQnzYPkY8WHUwC3/IlLD4ZeBgpCVTMyRdzvcrng5aLMVha0WJFI828biBwroSnfYJKA1KQrgm58c/SPVzlAXaWTkpWZ6DNvBoElzGahAFOajc+ZsDy5RGfSo1OZijcm+fNw5PSMLN6LVy1aCon8R/Yt5xBSQbLJPCnL9PKPJKFNmUp6WPhqYLlqtuWbMm3q7JHl1hiKVyyM1BtE3+BHxjxdsiw1v8Bf5xCZODe9UdNR63jxKGZS/d6+9yHCEURmTATuX6hj6FoHqu5Z+jwTMm1FkpCUnIO7dTqebR5NlBADEFWp4QyWcqTUAUhSuJGT8gRHscJJIFa2Rprfo8dDsVAdBpB4W16iPQlhcB+Jt+8GycGtiFposSEkgKV4Z+Jiks1qfBifXPw5QiitNJbS+bfNRjxAH05P6QdK2bOmkUSVKsG3VH0yhrK7MYoJ3pJGrkoljxqI9RxgATyZR/E4GRc/Kx5xXiEBCc7k2ATY8bm7aeMEYyUqWWUUA8EkLbqQSH8YHmFS1VKD2YOQABlZz4+MEVvYSdLQKbl7iCJco8PhHpw6woppuMxw6sIP2ZsxCn76b3f5QlIXUeDVho35I5+LKZE5aQwI+vCPUrSPfVc9X+EOEbOwgSrfnrUMk0BAPUuphCVchO81n4XbxL/GE8iRSxstn4oKyDAD6J4RLYuxFTitaWIlh1CtIU3IKIJ8Omdo7CbNVMSEpQCElyqhKTf80wAWtqWDRNUlGRUSNAPnp5PEymVGAZs4yEz0ifUJYO9RdR5OSGD5nOD+0O1UTTLMuWpCUIahShQNXQANdSSX5QBh092QsoS1xvgnTTVw40ihUhJJKalcz9PGdmlL2E4bEHQgE2sM3zg3EYwqWkhCJRSEpAT/ds7u5UdVawVhdmTZEpOImYdJlm33gcF8iQFAjkcoWqln3kgNq+nmcvWH0FX0d3h4Hm9hDqX2dxcpBxDGWlIBcEA0mzgO+R63hMmcAUuamzS1s8s7hm4ZmNNj+2c/FS+5oQkKI9wKclwQkOo2JbSGhMz0yaVrdRJPFRJLdTyh/snbGHlTKzhybJYrIWUqBeoMwy4ZN4QkxmDXKmGWsJCkllCoKY6gtZxrFCgSTmW0GQGj8oTCjfy+1GGExJlhLkKqV3dIfRyVFRLMHf9p4/EHGokzJQH3alImKUkEpBpO6CSHUWubjTOMdhUplTB9olqpZykKYkFJpIe4ORaBkYpNTy1LqBdKciLuDUwcgahr8ISpbCr6Njjux0uYhky0oWfxlK9Mw4LB3y6wsxfs43U0TQkJBqCnp6/uXyhPtHaM6XMf7USVAFSkFYvkxBCbgAXMJ9udsJ04GQZi1oB3gVNXwfodB6tbRJN0Q20hdtOShCiiqWoDVG8D0JAy4i0BfbyQlJJZL08bl7/rElbPmTWukMAGGQYtmdbv4w32HsOmYlR3lM7ZBLXJOlhd8o1jGujKUr7CcHJUhArYEgMnhzPOJTZRAHUuODNFsyY6yTfWIBKphCUJUok2ABJOWTXimQKsbg3WS5bMABzm1g8RlkM6UtxUQL9OB6B43q/Z2syt6fLlTrqQhV3ADkVA2bPItGOn7AxIZU6WsJySQm5A/KE5jUWvxjmlV6OqD1sXboWSorPgb9Tm0G1opZSEJSRxJc8QGeBTOIYIB4OpiSeQax884LxWyJyKVYpCpYV7pmJUFKYaWvZs8njO0mXQuQlBLIlnqS/kP5htgsBLdRnrUmxpKQkkqtY1KG60LVqJFKQEjhqrqdelouw6Sgb6nYv3Z3r8SHbWGmDVlExCqmQnPRId/1iCkBIuxV6Dy+UWzMYoqIlgIBJ3UufC92tlEkzAl6hLUfyh7+GjcodktAaMOpfAtxItHR0zEE5Cn+6Mh+/WPYdioKweHDqKB3hbMkuMrgeY1zMeJPdqNFQUPyu40zzEHTMKlKHAu/18YWYhZZN88+cQnZdUHL2rOpZU2YLGxWo/8AK/jAy1KmJDkrzLqVkBpc8oGXZLxBNyHvA2VFBczEL7tMt9xyQEgXPMgXPUmNJ2G2GJswzpoolSQSpavxKINr2AAuSQdOMZhZY0iwjedokiXsvBy5e6iaEFYH4iUVlzn7xf8AiHFexS/BnNuTpU+fMXJKih7IuHGVWWWVm1gH7GoB1AIGji/lnEFLKagmwFw3FwM84vRLBZ9QH4+cQ2XR7hwmsbxUTZ2sXsxe8VhBGQShuOfr8hF20DQqlNg2mfnnA0kObw0yaC04UpAmPVzGh+X7xYiUbk0o1yv/APqAps9QJSCQLWFuEMJgqQhRuopueOkH2DotwchSgoSUKXbecWbiR11JiM8hIpXZWiU6dRkPjFJxaykios4DAtYBgC2cXSR90osHSQ1sneASKDNUQNAMnNh0e3lBGFWsCpJfi3PQ8oDl7yt6+WcGFNKqRYNpDsdHKccA94tlpZinPjHkmWCA40eBU4lQNifl5Q7E0M8bICQFJmd64BVSlQCVG4SVKABOeXAxRhsXMoWhIpCyHI1YuASzsDdgc2honFKGGVLFNClhRFKXJDMXZ9OPHiYXTjYQmwivRUhYSSD6fqflD/s7sPvyFKBRIBVWtwA4DsVF20ubQhoHxjysqlEn8zZDJhaGn7YSXob9pcLhJbJw5VNXm9aVS20ukXLcPGMDicIpMxRYglyLOLl8yzC+d40uDDhROgt5CPq3Y/Ykmfs2UJ0tK6qyXF3rId8xYDLgOEaQezPJGkfE9lOlVSk1JuDdg5DXLWbPw8Ya4FSHaYSlD3KQ542BLEO2Z1j7Ph+xuDly3Th0Oz3dTnO9RL+MfEUqrJUoAlRcsAA5cmwDDoI0lP8ABjGN9jzE7Owy0hOFmETFG5nKoQByJtXfK/nCCbIXh1rSZt3IJSqqptXGY1B5xp5eKUjZq0JLJM8OGGqL3Zx7oy4RlZhZJjGW1s3iq6H2z+2WKloQlEycQSQlwC/Rwam4PFmwdpzZc1QxM+ZKQLlK5ZUHcEikkUW4NpaH3YXaUyZhSlanTLmyQgMndAWCMhyjHds1lWLWpRJJpuT/AHRB8RVy0beZhsLjFVyMQhM6kgKSwVr+BeeZ584S7O7BLTOJxyu8lJBpAUpVRPS6RyGZaMhLlAJJa4SSOsfWcZilSpUvuyzLlIyB3TmLv55xSqT6B3E+S7WpRNWnDpUlD2Crqbm4t09TAowZZyyRm+p6DOPqntUkJGHlzAN8LYHkUkkeaR5R8rWXN+sRJUy4vkj2ZNcMgt6KPU6xWjAhnW45amNL2DwaF4jfQlbIUWUkKDs2RcQq2/M/6yYkBITVkEgfAQq1YXugOhOhCQOIufEx0XJkhzaPIkdn/9k="/>
          <p:cNvSpPr>
            <a:spLocks noChangeAspect="1" noChangeArrowheads="1"/>
          </p:cNvSpPr>
          <p:nvPr/>
        </p:nvSpPr>
        <p:spPr bwMode="auto">
          <a:xfrm>
            <a:off x="1828801" y="16034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9" rIns="91416" bIns="45709" numCol="1" anchor="t" anchorCtr="0" compatLnSpc="1">
            <a:prstTxWarp prst="textNoShape">
              <a:avLst/>
            </a:prstTxWarp>
          </a:bodyPr>
          <a:lstStyle/>
          <a:p>
            <a:endParaRPr lang="lv-LV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4758271"/>
            <a:ext cx="2808312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224" y="4758269"/>
            <a:ext cx="2493193" cy="1752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30" y="4758271"/>
            <a:ext cx="2835399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02240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irsraksts 1"/>
          <p:cNvSpPr>
            <a:spLocks noGrp="1"/>
          </p:cNvSpPr>
          <p:nvPr>
            <p:ph type="title"/>
          </p:nvPr>
        </p:nvSpPr>
        <p:spPr>
          <a:xfrm>
            <a:off x="2788668" y="239279"/>
            <a:ext cx="7000875" cy="759459"/>
          </a:xfrm>
        </p:spPr>
        <p:txBody>
          <a:bodyPr/>
          <a:lstStyle/>
          <a:p>
            <a:pPr algn="ctr"/>
            <a:r>
              <a:rPr lang="lv-LV" sz="3800" dirty="0" err="1">
                <a:solidFill>
                  <a:srgbClr val="9E0000"/>
                </a:solidFill>
                <a:latin typeface="Arial" charset="0"/>
                <a:cs typeface="Arial" charset="0"/>
              </a:rPr>
              <a:t>Public</a:t>
            </a:r>
            <a:r>
              <a:rPr lang="lv-LV" sz="3800" dirty="0">
                <a:solidFill>
                  <a:srgbClr val="9E0000"/>
                </a:solidFill>
                <a:latin typeface="Arial" charset="0"/>
                <a:cs typeface="Arial" charset="0"/>
              </a:rPr>
              <a:t> </a:t>
            </a:r>
            <a:r>
              <a:rPr lang="lv-LV" sz="3800" dirty="0" err="1">
                <a:solidFill>
                  <a:srgbClr val="9E0000"/>
                </a:solidFill>
                <a:latin typeface="Arial" charset="0"/>
                <a:cs typeface="Arial" charset="0"/>
              </a:rPr>
              <a:t>Riots</a:t>
            </a:r>
            <a:endParaRPr lang="lv-LV" dirty="0"/>
          </a:p>
        </p:txBody>
      </p:sp>
      <p:sp>
        <p:nvSpPr>
          <p:cNvPr id="3" name="Satura vietturis 2"/>
          <p:cNvSpPr>
            <a:spLocks noGrp="1"/>
          </p:cNvSpPr>
          <p:nvPr>
            <p:ph sz="half" idx="1"/>
          </p:nvPr>
        </p:nvSpPr>
        <p:spPr>
          <a:xfrm>
            <a:off x="182881" y="1438373"/>
            <a:ext cx="6006218" cy="5016932"/>
          </a:xfrm>
        </p:spPr>
        <p:txBody>
          <a:bodyPr>
            <a:normAutofit/>
          </a:bodyPr>
          <a:lstStyle/>
          <a:p>
            <a:pPr indent="-241008">
              <a:buNone/>
            </a:pPr>
            <a:r>
              <a:rPr lang="lv-LV" sz="3200" dirty="0"/>
              <a:t>* </a:t>
            </a:r>
            <a:r>
              <a:rPr lang="lv-LV" sz="3200" b="1" dirty="0" err="1">
                <a:solidFill>
                  <a:srgbClr val="9E0000"/>
                </a:solidFill>
              </a:rPr>
              <a:t>Consequences</a:t>
            </a:r>
            <a:r>
              <a:rPr lang="lv-LV" sz="3200" b="1" dirty="0">
                <a:solidFill>
                  <a:srgbClr val="9E0000"/>
                </a:solidFill>
              </a:rPr>
              <a:t>:</a:t>
            </a:r>
            <a:endParaRPr lang="lv-LV" sz="3200" dirty="0"/>
          </a:p>
          <a:p>
            <a:pPr indent="-241008">
              <a:buFontTx/>
              <a:buChar char="-"/>
            </a:pPr>
            <a:r>
              <a:rPr lang="lv-LV" sz="3200" dirty="0" err="1">
                <a:latin typeface="Calibri" panose="020F0502020204030204" pitchFamily="34" charset="0"/>
              </a:rPr>
              <a:t>Damage</a:t>
            </a:r>
            <a:r>
              <a:rPr lang="lv-LV" sz="3200" dirty="0">
                <a:latin typeface="Calibri" panose="020F0502020204030204" pitchFamily="34" charset="0"/>
              </a:rPr>
              <a:t> to </a:t>
            </a:r>
            <a:r>
              <a:rPr lang="lv-LV" sz="3200" dirty="0" err="1">
                <a:latin typeface="Calibri" panose="020F0502020204030204" pitchFamily="34" charset="0"/>
              </a:rPr>
              <a:t>human</a:t>
            </a:r>
            <a:r>
              <a:rPr lang="lv-LV" sz="3200" dirty="0">
                <a:latin typeface="Calibri" panose="020F0502020204030204" pitchFamily="34" charset="0"/>
              </a:rPr>
              <a:t> </a:t>
            </a:r>
            <a:r>
              <a:rPr lang="lv-LV" sz="3200" dirty="0" err="1">
                <a:latin typeface="Calibri" panose="020F0502020204030204" pitchFamily="34" charset="0"/>
              </a:rPr>
              <a:t>health</a:t>
            </a:r>
            <a:r>
              <a:rPr lang="lv-LV" sz="3200" dirty="0">
                <a:latin typeface="Calibri" panose="020F0502020204030204" pitchFamily="34" charset="0"/>
              </a:rPr>
              <a:t>;</a:t>
            </a:r>
          </a:p>
          <a:p>
            <a:pPr indent="-241008">
              <a:buFontTx/>
              <a:buChar char="-"/>
            </a:pPr>
            <a:r>
              <a:rPr lang="lv-LV" sz="3200" dirty="0" err="1">
                <a:latin typeface="Calibri" panose="020F0502020204030204" pitchFamily="34" charset="0"/>
              </a:rPr>
              <a:t>Raiding</a:t>
            </a:r>
            <a:r>
              <a:rPr lang="lv-LV" sz="3200" dirty="0">
                <a:latin typeface="Calibri" panose="020F0502020204030204" pitchFamily="34" charset="0"/>
              </a:rPr>
              <a:t> </a:t>
            </a:r>
            <a:r>
              <a:rPr lang="lv-LV" sz="3200" dirty="0" err="1">
                <a:latin typeface="Calibri" panose="020F0502020204030204" pitchFamily="34" charset="0"/>
              </a:rPr>
              <a:t>state</a:t>
            </a:r>
            <a:r>
              <a:rPr lang="lv-LV" sz="3200" dirty="0">
                <a:latin typeface="Calibri" panose="020F0502020204030204" pitchFamily="34" charset="0"/>
              </a:rPr>
              <a:t> </a:t>
            </a:r>
            <a:r>
              <a:rPr lang="lv-LV" sz="3200" dirty="0" err="1">
                <a:latin typeface="Calibri" panose="020F0502020204030204" pitchFamily="34" charset="0"/>
              </a:rPr>
              <a:t>and</a:t>
            </a:r>
            <a:r>
              <a:rPr lang="lv-LV" sz="3200" dirty="0">
                <a:latin typeface="Calibri" panose="020F0502020204030204" pitchFamily="34" charset="0"/>
              </a:rPr>
              <a:t> </a:t>
            </a:r>
            <a:r>
              <a:rPr lang="lv-LV" sz="3200" dirty="0" err="1">
                <a:latin typeface="Calibri" panose="020F0502020204030204" pitchFamily="34" charset="0"/>
              </a:rPr>
              <a:t>municipal</a:t>
            </a:r>
            <a:r>
              <a:rPr lang="lv-LV" sz="3200" dirty="0">
                <a:latin typeface="Calibri" panose="020F0502020204030204" pitchFamily="34" charset="0"/>
              </a:rPr>
              <a:t> </a:t>
            </a:r>
            <a:r>
              <a:rPr lang="lv-LV" sz="3200" dirty="0" err="1">
                <a:latin typeface="Calibri" panose="020F0502020204030204" pitchFamily="34" charset="0"/>
              </a:rPr>
              <a:t>institutions</a:t>
            </a:r>
            <a:r>
              <a:rPr lang="lv-LV" sz="3200" dirty="0">
                <a:latin typeface="Calibri" panose="020F0502020204030204" pitchFamily="34" charset="0"/>
              </a:rPr>
              <a:t>;</a:t>
            </a:r>
          </a:p>
          <a:p>
            <a:pPr indent="-241008">
              <a:buFontTx/>
              <a:buChar char="-"/>
            </a:pPr>
            <a:r>
              <a:rPr lang="lv-LV" sz="3200" dirty="0" err="1">
                <a:latin typeface="Calibri" panose="020F0502020204030204" pitchFamily="34" charset="0"/>
              </a:rPr>
              <a:t>Damage</a:t>
            </a:r>
            <a:r>
              <a:rPr lang="lv-LV" sz="3200" dirty="0">
                <a:latin typeface="Calibri" panose="020F0502020204030204" pitchFamily="34" charset="0"/>
              </a:rPr>
              <a:t> to </a:t>
            </a:r>
            <a:r>
              <a:rPr lang="lv-LV" sz="3200" dirty="0" err="1">
                <a:latin typeface="Calibri" panose="020F0502020204030204" pitchFamily="34" charset="0"/>
              </a:rPr>
              <a:t>vehicles</a:t>
            </a:r>
            <a:r>
              <a:rPr lang="lv-LV" sz="3200" dirty="0">
                <a:latin typeface="Calibri" panose="020F0502020204030204" pitchFamily="34" charset="0"/>
              </a:rPr>
              <a:t> </a:t>
            </a:r>
            <a:r>
              <a:rPr lang="lv-LV" sz="3200" dirty="0" err="1">
                <a:latin typeface="Calibri" panose="020F0502020204030204" pitchFamily="34" charset="0"/>
              </a:rPr>
              <a:t>etc</a:t>
            </a:r>
            <a:r>
              <a:rPr lang="lv-LV" sz="3200" dirty="0">
                <a:latin typeface="Calibri" panose="020F0502020204030204" pitchFamily="34" charset="0"/>
              </a:rPr>
              <a:t>.</a:t>
            </a:r>
          </a:p>
          <a:p>
            <a:endParaRPr lang="lv-LV" sz="3600" dirty="0"/>
          </a:p>
        </p:txBody>
      </p:sp>
      <p:sp>
        <p:nvSpPr>
          <p:cNvPr id="5" name="Slaida numura vietturis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5AB077-A322-4F54-8B77-4E47EFABD64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6" name="Picture 8" descr="ANd9GcRxVxsqCOeWbEm6r3jkdzi_GOUtMHXNRyfZAfTeymsG85N6Nh4Z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78136" y="3807722"/>
            <a:ext cx="3271518" cy="2830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ANd9GcSvlgldwcqrd7_vOoO6BSz4riQCu4kHx6ZXoXnNSDFuYdGuYaEF3w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54200" y="1049360"/>
            <a:ext cx="3495454" cy="245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54276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irsraksts 1"/>
          <p:cNvSpPr>
            <a:spLocks noGrp="1"/>
          </p:cNvSpPr>
          <p:nvPr>
            <p:ph type="title"/>
          </p:nvPr>
        </p:nvSpPr>
        <p:spPr>
          <a:xfrm>
            <a:off x="2174255" y="260039"/>
            <a:ext cx="7000875" cy="810090"/>
          </a:xfrm>
        </p:spPr>
        <p:txBody>
          <a:bodyPr/>
          <a:lstStyle/>
          <a:p>
            <a:pPr algn="ctr"/>
            <a:r>
              <a:rPr lang="lv-LV" sz="3800" dirty="0" err="1">
                <a:solidFill>
                  <a:srgbClr val="9E0000"/>
                </a:solidFill>
                <a:latin typeface="Arial" charset="0"/>
                <a:cs typeface="Arial" charset="0"/>
              </a:rPr>
              <a:t>Terrorist</a:t>
            </a:r>
            <a:r>
              <a:rPr lang="lv-LV" sz="3800" dirty="0">
                <a:solidFill>
                  <a:srgbClr val="9E0000"/>
                </a:solidFill>
                <a:latin typeface="Arial" charset="0"/>
                <a:cs typeface="Arial" charset="0"/>
              </a:rPr>
              <a:t> </a:t>
            </a:r>
            <a:r>
              <a:rPr lang="lv-LV" sz="3800" dirty="0" err="1">
                <a:solidFill>
                  <a:srgbClr val="9E0000"/>
                </a:solidFill>
                <a:latin typeface="Arial" charset="0"/>
                <a:cs typeface="Arial" charset="0"/>
              </a:rPr>
              <a:t>Attacks</a:t>
            </a:r>
            <a:endParaRPr lang="lv-LV" dirty="0"/>
          </a:p>
        </p:txBody>
      </p:sp>
      <p:sp>
        <p:nvSpPr>
          <p:cNvPr id="3" name="Satura vietturis 2"/>
          <p:cNvSpPr>
            <a:spLocks noGrp="1"/>
          </p:cNvSpPr>
          <p:nvPr>
            <p:ph sz="half" idx="1"/>
          </p:nvPr>
        </p:nvSpPr>
        <p:spPr>
          <a:xfrm>
            <a:off x="556478" y="1853513"/>
            <a:ext cx="6165727" cy="2982097"/>
          </a:xfrm>
        </p:spPr>
        <p:txBody>
          <a:bodyPr/>
          <a:lstStyle/>
          <a:p>
            <a:pPr indent="-241044">
              <a:buNone/>
            </a:pPr>
            <a:r>
              <a:rPr lang="lv-LV" dirty="0" err="1">
                <a:latin typeface="Calibri" panose="020F0502020204030204" pitchFamily="34" charset="0"/>
              </a:rPr>
              <a:t>Most</a:t>
            </a:r>
            <a:r>
              <a:rPr lang="lv-LV" dirty="0">
                <a:latin typeface="Calibri" panose="020F0502020204030204" pitchFamily="34" charset="0"/>
              </a:rPr>
              <a:t> </a:t>
            </a:r>
            <a:r>
              <a:rPr lang="lv-LV" dirty="0" err="1">
                <a:latin typeface="Calibri" panose="020F0502020204030204" pitchFamily="34" charset="0"/>
              </a:rPr>
              <a:t>often</a:t>
            </a:r>
            <a:r>
              <a:rPr lang="lv-LV" dirty="0">
                <a:latin typeface="Calibri" panose="020F0502020204030204" pitchFamily="34" charset="0"/>
              </a:rPr>
              <a:t> </a:t>
            </a:r>
            <a:r>
              <a:rPr lang="lv-LV" dirty="0" err="1">
                <a:latin typeface="Calibri" panose="020F0502020204030204" pitchFamily="34" charset="0"/>
              </a:rPr>
              <a:t>improvised</a:t>
            </a:r>
            <a:r>
              <a:rPr lang="lv-LV" dirty="0">
                <a:latin typeface="Calibri" panose="020F0502020204030204" pitchFamily="34" charset="0"/>
              </a:rPr>
              <a:t> </a:t>
            </a:r>
            <a:r>
              <a:rPr lang="lv-LV" dirty="0" err="1">
                <a:latin typeface="Calibri" panose="020F0502020204030204" pitchFamily="34" charset="0"/>
              </a:rPr>
              <a:t>explosive</a:t>
            </a:r>
            <a:r>
              <a:rPr lang="lv-LV" dirty="0">
                <a:latin typeface="Calibri" panose="020F0502020204030204" pitchFamily="34" charset="0"/>
              </a:rPr>
              <a:t> </a:t>
            </a:r>
            <a:r>
              <a:rPr lang="lv-LV" dirty="0" err="1">
                <a:latin typeface="Calibri" panose="020F0502020204030204" pitchFamily="34" charset="0"/>
              </a:rPr>
              <a:t>objects</a:t>
            </a:r>
            <a:r>
              <a:rPr lang="lv-LV" dirty="0">
                <a:latin typeface="Calibri" panose="020F0502020204030204" pitchFamily="34" charset="0"/>
              </a:rPr>
              <a:t> </a:t>
            </a:r>
            <a:r>
              <a:rPr lang="lv-LV" dirty="0" err="1">
                <a:latin typeface="Calibri" panose="020F0502020204030204" pitchFamily="34" charset="0"/>
              </a:rPr>
              <a:t>or</a:t>
            </a:r>
            <a:r>
              <a:rPr lang="lv-LV" dirty="0">
                <a:latin typeface="Calibri" panose="020F0502020204030204" pitchFamily="34" charset="0"/>
              </a:rPr>
              <a:t> </a:t>
            </a:r>
            <a:r>
              <a:rPr lang="lv-LV" dirty="0" err="1">
                <a:latin typeface="Calibri" panose="020F0502020204030204" pitchFamily="34" charset="0"/>
              </a:rPr>
              <a:t>firearms</a:t>
            </a:r>
            <a:r>
              <a:rPr lang="lv-LV" dirty="0">
                <a:latin typeface="Calibri" panose="020F0502020204030204" pitchFamily="34" charset="0"/>
              </a:rPr>
              <a:t> </a:t>
            </a:r>
            <a:r>
              <a:rPr lang="lv-LV" dirty="0" err="1">
                <a:latin typeface="Calibri" panose="020F0502020204030204" pitchFamily="34" charset="0"/>
              </a:rPr>
              <a:t>are</a:t>
            </a:r>
            <a:r>
              <a:rPr lang="lv-LV" dirty="0">
                <a:latin typeface="Calibri" panose="020F0502020204030204" pitchFamily="34" charset="0"/>
              </a:rPr>
              <a:t> </a:t>
            </a:r>
            <a:r>
              <a:rPr lang="lv-LV" dirty="0" err="1">
                <a:latin typeface="Calibri" panose="020F0502020204030204" pitchFamily="34" charset="0"/>
              </a:rPr>
              <a:t>used</a:t>
            </a:r>
            <a:r>
              <a:rPr lang="lv-LV" dirty="0">
                <a:latin typeface="Calibri" panose="020F0502020204030204" pitchFamily="34" charset="0"/>
              </a:rPr>
              <a:t>. A </a:t>
            </a:r>
            <a:r>
              <a:rPr lang="lv-LV" dirty="0" err="1">
                <a:latin typeface="Calibri" panose="020F0502020204030204" pitchFamily="34" charset="0"/>
              </a:rPr>
              <a:t>terrorist</a:t>
            </a:r>
            <a:r>
              <a:rPr lang="lv-LV" dirty="0">
                <a:latin typeface="Calibri" panose="020F0502020204030204" pitchFamily="34" charset="0"/>
              </a:rPr>
              <a:t> </a:t>
            </a:r>
            <a:r>
              <a:rPr lang="lv-LV" dirty="0" err="1">
                <a:latin typeface="Calibri" panose="020F0502020204030204" pitchFamily="34" charset="0"/>
              </a:rPr>
              <a:t>attack</a:t>
            </a:r>
            <a:r>
              <a:rPr lang="lv-LV" dirty="0">
                <a:latin typeface="Calibri" panose="020F0502020204030204" pitchFamily="34" charset="0"/>
              </a:rPr>
              <a:t> </a:t>
            </a:r>
            <a:r>
              <a:rPr lang="lv-LV" dirty="0" err="1">
                <a:latin typeface="Calibri" panose="020F0502020204030204" pitchFamily="34" charset="0"/>
              </a:rPr>
              <a:t>with</a:t>
            </a:r>
            <a:r>
              <a:rPr lang="lv-LV" dirty="0">
                <a:latin typeface="Calibri" panose="020F0502020204030204" pitchFamily="34" charset="0"/>
              </a:rPr>
              <a:t> </a:t>
            </a:r>
            <a:r>
              <a:rPr lang="lv-LV" dirty="0" err="1">
                <a:latin typeface="Calibri" panose="020F0502020204030204" pitchFamily="34" charset="0"/>
              </a:rPr>
              <a:t>chemical</a:t>
            </a:r>
            <a:r>
              <a:rPr lang="lv-LV" dirty="0">
                <a:latin typeface="Calibri" panose="020F0502020204030204" pitchFamily="34" charset="0"/>
              </a:rPr>
              <a:t>, </a:t>
            </a:r>
            <a:r>
              <a:rPr lang="lv-LV" dirty="0" err="1">
                <a:latin typeface="Calibri" panose="020F0502020204030204" pitchFamily="34" charset="0"/>
              </a:rPr>
              <a:t>biological</a:t>
            </a:r>
            <a:r>
              <a:rPr lang="lv-LV" dirty="0">
                <a:latin typeface="Calibri" panose="020F0502020204030204" pitchFamily="34" charset="0"/>
              </a:rPr>
              <a:t> </a:t>
            </a:r>
            <a:r>
              <a:rPr lang="lv-LV" dirty="0" err="1">
                <a:latin typeface="Calibri" panose="020F0502020204030204" pitchFamily="34" charset="0"/>
              </a:rPr>
              <a:t>or</a:t>
            </a:r>
            <a:r>
              <a:rPr lang="lv-LV" dirty="0">
                <a:latin typeface="Calibri" panose="020F0502020204030204" pitchFamily="34" charset="0"/>
              </a:rPr>
              <a:t> </a:t>
            </a:r>
            <a:r>
              <a:rPr lang="lv-LV" dirty="0" err="1">
                <a:latin typeface="Calibri" panose="020F0502020204030204" pitchFamily="34" charset="0"/>
              </a:rPr>
              <a:t>radioactive</a:t>
            </a:r>
            <a:r>
              <a:rPr lang="lv-LV" dirty="0">
                <a:latin typeface="Calibri" panose="020F0502020204030204" pitchFamily="34" charset="0"/>
              </a:rPr>
              <a:t> substances </a:t>
            </a:r>
            <a:r>
              <a:rPr lang="lv-LV" dirty="0" err="1">
                <a:latin typeface="Calibri" panose="020F0502020204030204" pitchFamily="34" charset="0"/>
              </a:rPr>
              <a:t>may</a:t>
            </a:r>
            <a:r>
              <a:rPr lang="lv-LV" dirty="0">
                <a:latin typeface="Calibri" panose="020F0502020204030204" pitchFamily="34" charset="0"/>
              </a:rPr>
              <a:t> </a:t>
            </a:r>
            <a:r>
              <a:rPr lang="lv-LV" dirty="0" err="1">
                <a:latin typeface="Calibri" panose="020F0502020204030204" pitchFamily="34" charset="0"/>
              </a:rPr>
              <a:t>potentially</a:t>
            </a:r>
            <a:r>
              <a:rPr lang="lv-LV" dirty="0">
                <a:latin typeface="Calibri" panose="020F0502020204030204" pitchFamily="34" charset="0"/>
              </a:rPr>
              <a:t> </a:t>
            </a:r>
            <a:r>
              <a:rPr lang="lv-LV" dirty="0" err="1">
                <a:latin typeface="Calibri" panose="020F0502020204030204" pitchFamily="34" charset="0"/>
              </a:rPr>
              <a:t>have</a:t>
            </a:r>
            <a:r>
              <a:rPr lang="lv-LV" dirty="0">
                <a:latin typeface="Calibri" panose="020F0502020204030204" pitchFamily="34" charset="0"/>
              </a:rPr>
              <a:t> a </a:t>
            </a:r>
            <a:r>
              <a:rPr lang="lv-LV" dirty="0" err="1">
                <a:latin typeface="Calibri" panose="020F0502020204030204" pitchFamily="34" charset="0"/>
              </a:rPr>
              <a:t>particularly</a:t>
            </a:r>
            <a:r>
              <a:rPr lang="lv-LV" dirty="0">
                <a:latin typeface="Calibri" panose="020F0502020204030204" pitchFamily="34" charset="0"/>
              </a:rPr>
              <a:t> </a:t>
            </a:r>
            <a:r>
              <a:rPr lang="lv-LV" dirty="0" err="1">
                <a:latin typeface="Calibri" panose="020F0502020204030204" pitchFamily="34" charset="0"/>
              </a:rPr>
              <a:t>negative</a:t>
            </a:r>
            <a:r>
              <a:rPr lang="lv-LV" dirty="0">
                <a:latin typeface="Calibri" panose="020F0502020204030204" pitchFamily="34" charset="0"/>
              </a:rPr>
              <a:t> </a:t>
            </a:r>
            <a:r>
              <a:rPr lang="lv-LV" dirty="0" err="1">
                <a:latin typeface="Calibri" panose="020F0502020204030204" pitchFamily="34" charset="0"/>
              </a:rPr>
              <a:t>effect</a:t>
            </a:r>
            <a:r>
              <a:rPr lang="lv-LV" dirty="0">
                <a:latin typeface="Calibri" panose="020F0502020204030204" pitchFamily="34" charset="0"/>
              </a:rPr>
              <a:t>. </a:t>
            </a:r>
            <a:endParaRPr lang="lv-LV" sz="2400" dirty="0"/>
          </a:p>
        </p:txBody>
      </p:sp>
      <p:sp>
        <p:nvSpPr>
          <p:cNvPr id="5" name="Slaida numura vietturis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5AB077-A322-4F54-8B77-4E47EFABD64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6" name="Picture 20" descr="ANd9GcT4NkRj-9kS9cu_DvqSFlCR2oycVg-05kpNG73AKBSLU8ZEduM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22884" y="391168"/>
            <a:ext cx="2104492" cy="2461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39" y="5445225"/>
            <a:ext cx="6993657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096" y="2852936"/>
            <a:ext cx="3267280" cy="2592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7303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lv-LV" dirty="0" err="1"/>
              <a:t>Levels</a:t>
            </a:r>
            <a:r>
              <a:rPr lang="lv-LV" dirty="0"/>
              <a:t> </a:t>
            </a:r>
            <a:r>
              <a:rPr lang="lv-LV" dirty="0" err="1"/>
              <a:t>of</a:t>
            </a:r>
            <a:r>
              <a:rPr lang="lv-LV" dirty="0"/>
              <a:t> </a:t>
            </a:r>
            <a:r>
              <a:rPr lang="lv-LV" dirty="0" err="1"/>
              <a:t>terrorism</a:t>
            </a:r>
            <a:r>
              <a:rPr lang="lv-LV" dirty="0"/>
              <a:t> </a:t>
            </a:r>
            <a:r>
              <a:rPr lang="lv-LV" dirty="0" err="1"/>
              <a:t>threats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536192"/>
            <a:ext cx="11144596" cy="259096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lv-LV" dirty="0" err="1"/>
              <a:t>Depending</a:t>
            </a:r>
            <a:r>
              <a:rPr lang="lv-LV" dirty="0"/>
              <a:t> </a:t>
            </a:r>
            <a:r>
              <a:rPr lang="lv-LV" dirty="0" err="1"/>
              <a:t>on</a:t>
            </a:r>
            <a:r>
              <a:rPr lang="lv-LV" dirty="0"/>
              <a:t> </a:t>
            </a:r>
            <a:r>
              <a:rPr lang="lv-LV" dirty="0" err="1"/>
              <a:t>the</a:t>
            </a:r>
            <a:r>
              <a:rPr lang="lv-LV" dirty="0"/>
              <a:t> </a:t>
            </a:r>
            <a:r>
              <a:rPr lang="lv-LV" dirty="0" err="1"/>
              <a:t>probability</a:t>
            </a:r>
            <a:r>
              <a:rPr lang="lv-LV" dirty="0"/>
              <a:t> </a:t>
            </a:r>
            <a:r>
              <a:rPr lang="lv-LV" dirty="0" err="1"/>
              <a:t>of</a:t>
            </a:r>
            <a:r>
              <a:rPr lang="lv-LV" dirty="0"/>
              <a:t> </a:t>
            </a:r>
            <a:r>
              <a:rPr lang="lv-LV" dirty="0" err="1"/>
              <a:t>terrorist</a:t>
            </a:r>
            <a:r>
              <a:rPr lang="lv-LV" dirty="0"/>
              <a:t> </a:t>
            </a:r>
            <a:r>
              <a:rPr lang="lv-LV" dirty="0" err="1"/>
              <a:t>threats</a:t>
            </a:r>
            <a:r>
              <a:rPr lang="lv-LV" dirty="0"/>
              <a:t> </a:t>
            </a:r>
            <a:r>
              <a:rPr lang="lv-LV" dirty="0" err="1"/>
              <a:t>and</a:t>
            </a:r>
            <a:r>
              <a:rPr lang="lv-LV" dirty="0"/>
              <a:t> </a:t>
            </a:r>
            <a:r>
              <a:rPr lang="lv-LV" dirty="0" err="1"/>
              <a:t>the</a:t>
            </a:r>
            <a:r>
              <a:rPr lang="lv-LV" dirty="0"/>
              <a:t> </a:t>
            </a:r>
            <a:r>
              <a:rPr lang="lv-LV" dirty="0" err="1"/>
              <a:t>negative</a:t>
            </a:r>
            <a:r>
              <a:rPr lang="lv-LV" dirty="0"/>
              <a:t> </a:t>
            </a:r>
            <a:r>
              <a:rPr lang="lv-LV" dirty="0" err="1"/>
              <a:t>effects</a:t>
            </a:r>
            <a:r>
              <a:rPr lang="lv-LV" dirty="0"/>
              <a:t> </a:t>
            </a:r>
            <a:r>
              <a:rPr lang="lv-LV" dirty="0" err="1"/>
              <a:t>of</a:t>
            </a:r>
            <a:r>
              <a:rPr lang="lv-LV" dirty="0"/>
              <a:t> </a:t>
            </a:r>
            <a:r>
              <a:rPr lang="lv-LV" dirty="0" err="1"/>
              <a:t>potential</a:t>
            </a:r>
            <a:r>
              <a:rPr lang="lv-LV" dirty="0"/>
              <a:t> </a:t>
            </a:r>
            <a:r>
              <a:rPr lang="lv-LV" dirty="0" err="1"/>
              <a:t>consequences</a:t>
            </a:r>
            <a:r>
              <a:rPr lang="lv-LV" dirty="0"/>
              <a:t>, </a:t>
            </a:r>
            <a:r>
              <a:rPr lang="lv-LV" dirty="0" err="1"/>
              <a:t>the</a:t>
            </a:r>
            <a:r>
              <a:rPr lang="lv-LV" dirty="0"/>
              <a:t> </a:t>
            </a:r>
            <a:r>
              <a:rPr lang="lv-LV" dirty="0" err="1"/>
              <a:t>following</a:t>
            </a:r>
            <a:r>
              <a:rPr lang="lv-LV" dirty="0"/>
              <a:t> </a:t>
            </a:r>
            <a:r>
              <a:rPr lang="lv-LV" dirty="0" err="1"/>
              <a:t>levels</a:t>
            </a:r>
            <a:r>
              <a:rPr lang="lv-LV" dirty="0"/>
              <a:t> </a:t>
            </a:r>
            <a:r>
              <a:rPr lang="lv-LV" dirty="0" err="1"/>
              <a:t>of</a:t>
            </a:r>
            <a:r>
              <a:rPr lang="lv-LV" dirty="0"/>
              <a:t> </a:t>
            </a:r>
            <a:r>
              <a:rPr lang="lv-LV" dirty="0" err="1"/>
              <a:t>terrorism</a:t>
            </a:r>
            <a:r>
              <a:rPr lang="lv-LV" dirty="0"/>
              <a:t> </a:t>
            </a:r>
            <a:r>
              <a:rPr lang="lv-LV" dirty="0" err="1"/>
              <a:t>threats</a:t>
            </a:r>
            <a:r>
              <a:rPr lang="lv-LV" dirty="0"/>
              <a:t> </a:t>
            </a:r>
            <a:r>
              <a:rPr lang="lv-LV" dirty="0" err="1"/>
              <a:t>are</a:t>
            </a:r>
            <a:r>
              <a:rPr lang="lv-LV" dirty="0"/>
              <a:t> </a:t>
            </a:r>
            <a:r>
              <a:rPr lang="lv-LV" dirty="0" err="1"/>
              <a:t>announced</a:t>
            </a:r>
            <a:r>
              <a:rPr lang="lv-LV" dirty="0"/>
              <a:t>: </a:t>
            </a:r>
          </a:p>
          <a:p>
            <a:pPr marL="0" indent="0">
              <a:buNone/>
            </a:pPr>
            <a:r>
              <a:rPr lang="lv-LV" dirty="0"/>
              <a:t>	1</a:t>
            </a:r>
            <a:r>
              <a:rPr lang="lv-LV" dirty="0">
                <a:solidFill>
                  <a:srgbClr val="424242"/>
                </a:solidFill>
              </a:rPr>
              <a:t>) </a:t>
            </a:r>
            <a:r>
              <a:rPr lang="lv-LV" dirty="0" err="1">
                <a:solidFill>
                  <a:srgbClr val="424242"/>
                </a:solidFill>
              </a:rPr>
              <a:t>low</a:t>
            </a:r>
            <a:r>
              <a:rPr lang="lv-LV" dirty="0">
                <a:solidFill>
                  <a:srgbClr val="424242"/>
                </a:solidFill>
              </a:rPr>
              <a:t> </a:t>
            </a:r>
            <a:r>
              <a:rPr lang="lv-LV" dirty="0" err="1">
                <a:solidFill>
                  <a:srgbClr val="424242"/>
                </a:solidFill>
              </a:rPr>
              <a:t>level</a:t>
            </a:r>
            <a:r>
              <a:rPr lang="lv-LV" dirty="0">
                <a:solidFill>
                  <a:srgbClr val="424242"/>
                </a:solidFill>
              </a:rPr>
              <a:t> </a:t>
            </a:r>
            <a:r>
              <a:rPr lang="lv-LV" dirty="0" err="1">
                <a:solidFill>
                  <a:srgbClr val="424242"/>
                </a:solidFill>
              </a:rPr>
              <a:t>of</a:t>
            </a:r>
            <a:r>
              <a:rPr lang="lv-LV" dirty="0">
                <a:solidFill>
                  <a:srgbClr val="424242"/>
                </a:solidFill>
              </a:rPr>
              <a:t> </a:t>
            </a:r>
            <a:r>
              <a:rPr lang="lv-LV" dirty="0" err="1">
                <a:solidFill>
                  <a:srgbClr val="424242"/>
                </a:solidFill>
              </a:rPr>
              <a:t>terrorist</a:t>
            </a:r>
            <a:r>
              <a:rPr lang="lv-LV" dirty="0">
                <a:solidFill>
                  <a:srgbClr val="424242"/>
                </a:solidFill>
              </a:rPr>
              <a:t> </a:t>
            </a:r>
            <a:r>
              <a:rPr lang="lv-LV" dirty="0" err="1">
                <a:solidFill>
                  <a:srgbClr val="424242"/>
                </a:solidFill>
              </a:rPr>
              <a:t>threats</a:t>
            </a:r>
            <a:r>
              <a:rPr lang="lv-LV" dirty="0">
                <a:solidFill>
                  <a:srgbClr val="424242"/>
                </a:solidFill>
              </a:rPr>
              <a:t> </a:t>
            </a:r>
            <a:r>
              <a:rPr lang="lv-LV" dirty="0"/>
              <a:t>(</a:t>
            </a:r>
            <a:r>
              <a:rPr lang="lv-LV" dirty="0" err="1"/>
              <a:t>colour</a:t>
            </a:r>
            <a:r>
              <a:rPr lang="lv-LV" dirty="0"/>
              <a:t> </a:t>
            </a:r>
            <a:r>
              <a:rPr lang="lv-LV" dirty="0" err="1"/>
              <a:t>code</a:t>
            </a:r>
            <a:r>
              <a:rPr lang="lv-LV" dirty="0"/>
              <a:t> – </a:t>
            </a:r>
            <a:r>
              <a:rPr lang="lv-LV" dirty="0" err="1"/>
              <a:t>blue</a:t>
            </a:r>
            <a:r>
              <a:rPr lang="lv-LV" dirty="0"/>
              <a:t>) </a:t>
            </a:r>
            <a:r>
              <a:rPr lang="lv-LV" dirty="0" err="1"/>
              <a:t>if</a:t>
            </a:r>
            <a:r>
              <a:rPr lang="lv-LV" dirty="0"/>
              <a:t> </a:t>
            </a:r>
            <a:r>
              <a:rPr lang="lv-LV" dirty="0" err="1"/>
              <a:t>there</a:t>
            </a:r>
            <a:r>
              <a:rPr lang="lv-LV" dirty="0"/>
              <a:t> </a:t>
            </a:r>
            <a:r>
              <a:rPr lang="lv-LV" dirty="0" err="1"/>
              <a:t>is</a:t>
            </a:r>
            <a:r>
              <a:rPr lang="lv-LV" dirty="0"/>
              <a:t> s </a:t>
            </a:r>
            <a:r>
              <a:rPr lang="lv-LV" dirty="0" err="1"/>
              <a:t>general</a:t>
            </a:r>
            <a:r>
              <a:rPr lang="lv-LV" dirty="0"/>
              <a:t> </a:t>
            </a:r>
            <a:r>
              <a:rPr lang="lv-LV" dirty="0" err="1"/>
              <a:t>terrorist</a:t>
            </a:r>
            <a:r>
              <a:rPr lang="lv-LV" dirty="0"/>
              <a:t> </a:t>
            </a:r>
            <a:r>
              <a:rPr lang="lv-LV" dirty="0" err="1"/>
              <a:t>threat</a:t>
            </a:r>
            <a:r>
              <a:rPr lang="lv-LV" dirty="0"/>
              <a:t>;</a:t>
            </a:r>
          </a:p>
          <a:p>
            <a:pPr marL="0" indent="0">
              <a:buNone/>
            </a:pPr>
            <a:r>
              <a:rPr lang="lv-LV" dirty="0"/>
              <a:t>	2) </a:t>
            </a:r>
            <a:r>
              <a:rPr lang="lv-LV" dirty="0" err="1"/>
              <a:t>heightened</a:t>
            </a:r>
            <a:r>
              <a:rPr lang="lv-LV" dirty="0"/>
              <a:t> </a:t>
            </a:r>
            <a:r>
              <a:rPr lang="lv-LV" dirty="0" err="1"/>
              <a:t>level</a:t>
            </a:r>
            <a:r>
              <a:rPr lang="lv-LV" dirty="0"/>
              <a:t> </a:t>
            </a:r>
            <a:r>
              <a:rPr lang="lv-LV" dirty="0" err="1"/>
              <a:t>of</a:t>
            </a:r>
            <a:r>
              <a:rPr lang="lv-LV" dirty="0"/>
              <a:t> </a:t>
            </a:r>
            <a:r>
              <a:rPr lang="lv-LV" dirty="0" err="1"/>
              <a:t>terrorism</a:t>
            </a:r>
            <a:r>
              <a:rPr lang="lv-LV" dirty="0"/>
              <a:t> </a:t>
            </a:r>
            <a:r>
              <a:rPr lang="lv-LV" dirty="0" err="1"/>
              <a:t>threats</a:t>
            </a:r>
            <a:r>
              <a:rPr lang="lv-LV" dirty="0"/>
              <a:t> (</a:t>
            </a:r>
            <a:r>
              <a:rPr lang="lv-LV" dirty="0" err="1"/>
              <a:t>colour</a:t>
            </a:r>
            <a:r>
              <a:rPr lang="lv-LV" dirty="0"/>
              <a:t> </a:t>
            </a:r>
            <a:r>
              <a:rPr lang="lv-LV" dirty="0" err="1"/>
              <a:t>code</a:t>
            </a:r>
            <a:r>
              <a:rPr lang="lv-LV" dirty="0"/>
              <a:t> – </a:t>
            </a:r>
            <a:r>
              <a:rPr lang="lv-LV" dirty="0" err="1"/>
              <a:t>yellow</a:t>
            </a:r>
            <a:r>
              <a:rPr lang="lv-LV" dirty="0"/>
              <a:t>) </a:t>
            </a:r>
            <a:r>
              <a:rPr lang="lv-LV" dirty="0" err="1"/>
              <a:t>if</a:t>
            </a:r>
            <a:r>
              <a:rPr lang="lv-LV" dirty="0"/>
              <a:t> </a:t>
            </a:r>
            <a:r>
              <a:rPr lang="lv-LV" dirty="0" err="1"/>
              <a:t>there</a:t>
            </a:r>
            <a:r>
              <a:rPr lang="lv-LV" dirty="0"/>
              <a:t> </a:t>
            </a:r>
            <a:r>
              <a:rPr lang="lv-LV" dirty="0" err="1"/>
              <a:t>is</a:t>
            </a:r>
            <a:r>
              <a:rPr lang="lv-LV" dirty="0"/>
              <a:t> a </a:t>
            </a:r>
            <a:r>
              <a:rPr lang="lv-LV" dirty="0" err="1"/>
              <a:t>growing</a:t>
            </a:r>
            <a:r>
              <a:rPr lang="lv-LV" dirty="0"/>
              <a:t> </a:t>
            </a:r>
            <a:r>
              <a:rPr lang="lv-LV" dirty="0" err="1"/>
              <a:t>threat</a:t>
            </a:r>
            <a:r>
              <a:rPr lang="lv-LV" dirty="0"/>
              <a:t> </a:t>
            </a:r>
            <a:r>
              <a:rPr lang="lv-LV" dirty="0" err="1"/>
              <a:t>of</a:t>
            </a:r>
            <a:r>
              <a:rPr lang="lv-LV" dirty="0"/>
              <a:t> </a:t>
            </a:r>
            <a:r>
              <a:rPr lang="lv-LV" dirty="0" err="1"/>
              <a:t>terrorism</a:t>
            </a:r>
            <a:r>
              <a:rPr lang="lv-LV" dirty="0"/>
              <a:t>; </a:t>
            </a:r>
          </a:p>
          <a:p>
            <a:pPr marL="0" indent="0">
              <a:buNone/>
            </a:pPr>
            <a:r>
              <a:rPr lang="lv-LV" dirty="0"/>
              <a:t>	3) </a:t>
            </a:r>
            <a:r>
              <a:rPr lang="lv-LV" dirty="0" err="1"/>
              <a:t>high</a:t>
            </a:r>
            <a:r>
              <a:rPr lang="lv-LV" dirty="0"/>
              <a:t> </a:t>
            </a:r>
            <a:r>
              <a:rPr lang="lv-LV" dirty="0" err="1"/>
              <a:t>level</a:t>
            </a:r>
            <a:r>
              <a:rPr lang="lv-LV" dirty="0"/>
              <a:t> </a:t>
            </a:r>
            <a:r>
              <a:rPr lang="lv-LV" dirty="0" err="1"/>
              <a:t>of</a:t>
            </a:r>
            <a:r>
              <a:rPr lang="lv-LV" dirty="0"/>
              <a:t> </a:t>
            </a:r>
            <a:r>
              <a:rPr lang="lv-LV" dirty="0" err="1"/>
              <a:t>terrorism</a:t>
            </a:r>
            <a:r>
              <a:rPr lang="lv-LV" dirty="0"/>
              <a:t> </a:t>
            </a:r>
            <a:r>
              <a:rPr lang="lv-LV" dirty="0" err="1"/>
              <a:t>threats</a:t>
            </a:r>
            <a:r>
              <a:rPr lang="lv-LV" dirty="0"/>
              <a:t> (</a:t>
            </a:r>
            <a:r>
              <a:rPr lang="lv-LV" dirty="0" err="1"/>
              <a:t>colour</a:t>
            </a:r>
            <a:r>
              <a:rPr lang="lv-LV" dirty="0"/>
              <a:t> </a:t>
            </a:r>
            <a:r>
              <a:rPr lang="lv-LV" dirty="0" err="1"/>
              <a:t>code</a:t>
            </a:r>
            <a:r>
              <a:rPr lang="lv-LV" dirty="0"/>
              <a:t> – </a:t>
            </a:r>
            <a:r>
              <a:rPr lang="lv-LV" dirty="0" err="1"/>
              <a:t>orange</a:t>
            </a:r>
            <a:r>
              <a:rPr lang="lv-LV" dirty="0"/>
              <a:t>) </a:t>
            </a:r>
            <a:r>
              <a:rPr lang="lv-LV" dirty="0" err="1"/>
              <a:t>if</a:t>
            </a:r>
            <a:r>
              <a:rPr lang="lv-LV" dirty="0"/>
              <a:t> </a:t>
            </a:r>
            <a:r>
              <a:rPr lang="lv-LV" dirty="0" err="1"/>
              <a:t>the</a:t>
            </a:r>
            <a:r>
              <a:rPr lang="lv-LV" dirty="0"/>
              <a:t> </a:t>
            </a:r>
            <a:r>
              <a:rPr lang="lv-LV" dirty="0" err="1"/>
              <a:t>threat</a:t>
            </a:r>
            <a:r>
              <a:rPr lang="lv-LV" dirty="0"/>
              <a:t> </a:t>
            </a:r>
            <a:r>
              <a:rPr lang="lv-LV" dirty="0" err="1"/>
              <a:t>of</a:t>
            </a:r>
            <a:r>
              <a:rPr lang="lv-LV" dirty="0"/>
              <a:t> </a:t>
            </a:r>
            <a:r>
              <a:rPr lang="lv-LV" dirty="0" err="1"/>
              <a:t>terrorism</a:t>
            </a:r>
            <a:r>
              <a:rPr lang="lv-LV" dirty="0"/>
              <a:t> to a </a:t>
            </a:r>
            <a:r>
              <a:rPr lang="lv-LV" dirty="0" err="1"/>
              <a:t>specific</a:t>
            </a:r>
            <a:r>
              <a:rPr lang="lv-LV" dirty="0"/>
              <a:t> </a:t>
            </a:r>
            <a:r>
              <a:rPr lang="lv-LV" dirty="0" err="1"/>
              <a:t>object</a:t>
            </a:r>
            <a:r>
              <a:rPr lang="lv-LV" dirty="0"/>
              <a:t>, </a:t>
            </a:r>
            <a:r>
              <a:rPr lang="lv-LV" dirty="0" err="1"/>
              <a:t>economic</a:t>
            </a:r>
            <a:r>
              <a:rPr lang="lv-LV" dirty="0"/>
              <a:t> </a:t>
            </a:r>
            <a:r>
              <a:rPr lang="lv-LV" dirty="0" err="1"/>
              <a:t>sector</a:t>
            </a:r>
            <a:r>
              <a:rPr lang="lv-LV" dirty="0"/>
              <a:t> </a:t>
            </a:r>
            <a:r>
              <a:rPr lang="lv-LV" dirty="0" err="1"/>
              <a:t>or</a:t>
            </a:r>
            <a:r>
              <a:rPr lang="lv-LV" dirty="0"/>
              <a:t> </a:t>
            </a:r>
            <a:r>
              <a:rPr lang="lv-LV" dirty="0" err="1"/>
              <a:t>country</a:t>
            </a:r>
            <a:r>
              <a:rPr lang="lv-LV" dirty="0"/>
              <a:t> </a:t>
            </a:r>
            <a:r>
              <a:rPr lang="lv-LV" dirty="0" err="1"/>
              <a:t>region</a:t>
            </a:r>
            <a:r>
              <a:rPr lang="lv-LV" dirty="0"/>
              <a:t> </a:t>
            </a:r>
            <a:r>
              <a:rPr lang="lv-LV" dirty="0" err="1"/>
              <a:t>has</a:t>
            </a:r>
            <a:r>
              <a:rPr lang="lv-LV" dirty="0"/>
              <a:t> </a:t>
            </a:r>
            <a:r>
              <a:rPr lang="lv-LV" dirty="0" err="1"/>
              <a:t>been</a:t>
            </a:r>
            <a:r>
              <a:rPr lang="lv-LV" dirty="0"/>
              <a:t> </a:t>
            </a:r>
            <a:r>
              <a:rPr lang="lv-LV" dirty="0" err="1"/>
              <a:t>confirmed</a:t>
            </a:r>
            <a:r>
              <a:rPr lang="lv-LV" dirty="0"/>
              <a:t>;</a:t>
            </a:r>
          </a:p>
          <a:p>
            <a:pPr marL="0" indent="0">
              <a:buNone/>
            </a:pPr>
            <a:r>
              <a:rPr lang="lv-LV" dirty="0"/>
              <a:t>	4) </a:t>
            </a:r>
            <a:r>
              <a:rPr lang="lv-LV" dirty="0" err="1">
                <a:solidFill>
                  <a:srgbClr val="424242"/>
                </a:solidFill>
              </a:rPr>
              <a:t>particularly</a:t>
            </a:r>
            <a:r>
              <a:rPr lang="lv-LV" dirty="0">
                <a:solidFill>
                  <a:srgbClr val="424242"/>
                </a:solidFill>
              </a:rPr>
              <a:t> </a:t>
            </a:r>
            <a:r>
              <a:rPr lang="lv-LV" dirty="0" err="1">
                <a:solidFill>
                  <a:srgbClr val="424242"/>
                </a:solidFill>
              </a:rPr>
              <a:t>high</a:t>
            </a:r>
            <a:r>
              <a:rPr lang="lv-LV" dirty="0">
                <a:solidFill>
                  <a:srgbClr val="424242"/>
                </a:solidFill>
              </a:rPr>
              <a:t> </a:t>
            </a:r>
            <a:r>
              <a:rPr lang="lv-LV" dirty="0" err="1">
                <a:solidFill>
                  <a:srgbClr val="424242"/>
                </a:solidFill>
              </a:rPr>
              <a:t>level</a:t>
            </a:r>
            <a:r>
              <a:rPr lang="lv-LV" dirty="0">
                <a:solidFill>
                  <a:srgbClr val="424242"/>
                </a:solidFill>
              </a:rPr>
              <a:t> </a:t>
            </a:r>
            <a:r>
              <a:rPr lang="lv-LV" dirty="0" err="1">
                <a:solidFill>
                  <a:srgbClr val="424242"/>
                </a:solidFill>
              </a:rPr>
              <a:t>of</a:t>
            </a:r>
            <a:r>
              <a:rPr lang="lv-LV" dirty="0">
                <a:solidFill>
                  <a:srgbClr val="424242"/>
                </a:solidFill>
              </a:rPr>
              <a:t> </a:t>
            </a:r>
            <a:r>
              <a:rPr lang="lv-LV" dirty="0" err="1">
                <a:solidFill>
                  <a:srgbClr val="424242"/>
                </a:solidFill>
              </a:rPr>
              <a:t>terrorism</a:t>
            </a:r>
            <a:r>
              <a:rPr lang="lv-LV" dirty="0">
                <a:solidFill>
                  <a:srgbClr val="424242"/>
                </a:solidFill>
              </a:rPr>
              <a:t> </a:t>
            </a:r>
            <a:r>
              <a:rPr lang="lv-LV" dirty="0" err="1">
                <a:solidFill>
                  <a:srgbClr val="424242"/>
                </a:solidFill>
              </a:rPr>
              <a:t>threats</a:t>
            </a:r>
            <a:r>
              <a:rPr lang="lv-LV" dirty="0">
                <a:solidFill>
                  <a:srgbClr val="424242"/>
                </a:solidFill>
              </a:rPr>
              <a:t> </a:t>
            </a:r>
            <a:r>
              <a:rPr lang="lv-LV" dirty="0"/>
              <a:t>(</a:t>
            </a:r>
            <a:r>
              <a:rPr lang="lv-LV" dirty="0" err="1"/>
              <a:t>colour</a:t>
            </a:r>
            <a:r>
              <a:rPr lang="lv-LV" dirty="0"/>
              <a:t> </a:t>
            </a:r>
            <a:r>
              <a:rPr lang="lv-LV" dirty="0" err="1"/>
              <a:t>code</a:t>
            </a:r>
            <a:r>
              <a:rPr lang="lv-LV" dirty="0"/>
              <a:t> – </a:t>
            </a:r>
            <a:r>
              <a:rPr lang="lv-LV" dirty="0" err="1"/>
              <a:t>red</a:t>
            </a:r>
            <a:r>
              <a:rPr lang="lv-LV" dirty="0"/>
              <a:t>) </a:t>
            </a:r>
            <a:r>
              <a:rPr lang="lv-LV" dirty="0" err="1"/>
              <a:t>if</a:t>
            </a:r>
            <a:r>
              <a:rPr lang="lv-LV" dirty="0"/>
              <a:t> a </a:t>
            </a:r>
            <a:r>
              <a:rPr lang="lv-LV" dirty="0" err="1"/>
              <a:t>terrorist</a:t>
            </a:r>
            <a:r>
              <a:rPr lang="lv-LV" dirty="0"/>
              <a:t> </a:t>
            </a:r>
            <a:r>
              <a:rPr lang="lv-LV" dirty="0" err="1"/>
              <a:t>act</a:t>
            </a:r>
            <a:r>
              <a:rPr lang="lv-LV" dirty="0"/>
              <a:t> </a:t>
            </a:r>
            <a:r>
              <a:rPr lang="lv-LV" dirty="0" err="1"/>
              <a:t>has</a:t>
            </a:r>
            <a:r>
              <a:rPr lang="lv-LV" dirty="0"/>
              <a:t> </a:t>
            </a:r>
            <a:r>
              <a:rPr lang="lv-LV" dirty="0" err="1"/>
              <a:t>occurred</a:t>
            </a:r>
            <a:r>
              <a:rPr lang="lv-LV" dirty="0"/>
              <a:t> </a:t>
            </a:r>
            <a:r>
              <a:rPr lang="lv-LV" dirty="0" err="1"/>
              <a:t>or</a:t>
            </a:r>
            <a:r>
              <a:rPr lang="lv-LV" dirty="0"/>
              <a:t> a </a:t>
            </a:r>
            <a:r>
              <a:rPr lang="lv-LV" dirty="0" err="1"/>
              <a:t>terrorist</a:t>
            </a:r>
            <a:r>
              <a:rPr lang="lv-LV" dirty="0"/>
              <a:t> </a:t>
            </a:r>
            <a:r>
              <a:rPr lang="lv-LV" dirty="0" err="1"/>
              <a:t>act</a:t>
            </a:r>
            <a:r>
              <a:rPr lang="lv-LV" dirty="0"/>
              <a:t> </a:t>
            </a:r>
            <a:r>
              <a:rPr lang="lv-LV" dirty="0" err="1"/>
              <a:t>is</a:t>
            </a:r>
            <a:r>
              <a:rPr lang="lv-LV" dirty="0"/>
              <a:t> no </a:t>
            </a:r>
            <a:r>
              <a:rPr lang="lv-LV" dirty="0" err="1"/>
              <a:t>longer</a:t>
            </a:r>
            <a:r>
              <a:rPr lang="lv-LV" dirty="0"/>
              <a:t> </a:t>
            </a:r>
            <a:r>
              <a:rPr lang="lv-LV" dirty="0" err="1"/>
              <a:t>preventable</a:t>
            </a:r>
            <a:r>
              <a:rPr lang="lv-LV" dirty="0"/>
              <a:t>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17CD-4B5D-45A1-81A2-3658EE57CDF8}" type="slidenum">
              <a:rPr lang="lv-LV" smtClean="0"/>
              <a:pPr/>
              <a:t>19</a:t>
            </a:fld>
            <a:endParaRPr lang="lv-LV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537" y="4195211"/>
            <a:ext cx="3992187" cy="266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438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lv-LV" dirty="0"/>
              <a:t>WHAT IS CIVIL PROTECTION?</a:t>
            </a:r>
            <a:endParaRPr lang="lv-LV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50332"/>
            <a:ext cx="10972800" cy="4505997"/>
          </a:xfrm>
        </p:spPr>
        <p:txBody>
          <a:bodyPr>
            <a:noAutofit/>
          </a:bodyPr>
          <a:lstStyle/>
          <a:p>
            <a:pPr fontAlgn="base"/>
            <a:r>
              <a:rPr lang="lv-LV" sz="2800" dirty="0">
                <a:solidFill>
                  <a:schemeClr val="tx1"/>
                </a:solidFill>
              </a:rPr>
              <a:t>	</a:t>
            </a:r>
            <a:r>
              <a:rPr lang="lv-LV" sz="2800" dirty="0" err="1">
                <a:solidFill>
                  <a:schemeClr val="tx1"/>
                </a:solidFill>
              </a:rPr>
              <a:t>set</a:t>
            </a:r>
            <a:r>
              <a:rPr lang="lv-LV" sz="2800" dirty="0">
                <a:solidFill>
                  <a:schemeClr val="tx1"/>
                </a:solidFill>
              </a:rPr>
              <a:t> </a:t>
            </a:r>
            <a:r>
              <a:rPr lang="lv-LV" sz="2800" dirty="0" err="1">
                <a:solidFill>
                  <a:schemeClr val="tx1"/>
                </a:solidFill>
              </a:rPr>
              <a:t>of</a:t>
            </a:r>
            <a:r>
              <a:rPr lang="lv-LV" sz="2800" dirty="0">
                <a:solidFill>
                  <a:schemeClr val="tx1"/>
                </a:solidFill>
              </a:rPr>
              <a:t> </a:t>
            </a:r>
            <a:r>
              <a:rPr lang="lv-LV" sz="2800" dirty="0" err="1">
                <a:solidFill>
                  <a:schemeClr val="tx1"/>
                </a:solidFill>
              </a:rPr>
              <a:t>measures</a:t>
            </a:r>
            <a:r>
              <a:rPr lang="lv-LV" sz="2800" dirty="0">
                <a:solidFill>
                  <a:schemeClr val="tx1"/>
                </a:solidFill>
              </a:rPr>
              <a:t> to </a:t>
            </a:r>
            <a:r>
              <a:rPr lang="lv-LV" sz="2800" dirty="0" err="1">
                <a:solidFill>
                  <a:schemeClr val="tx1"/>
                </a:solidFill>
              </a:rPr>
              <a:t>ensure</a:t>
            </a:r>
            <a:r>
              <a:rPr lang="lv-LV" sz="2800" dirty="0">
                <a:solidFill>
                  <a:schemeClr val="tx1"/>
                </a:solidFill>
              </a:rPr>
              <a:t> </a:t>
            </a:r>
            <a:r>
              <a:rPr lang="lv-LV" sz="2800" dirty="0" err="1">
                <a:solidFill>
                  <a:schemeClr val="tx1"/>
                </a:solidFill>
              </a:rPr>
              <a:t>response</a:t>
            </a:r>
            <a:r>
              <a:rPr lang="lv-LV" sz="2800" dirty="0">
                <a:solidFill>
                  <a:schemeClr val="tx1"/>
                </a:solidFill>
              </a:rPr>
              <a:t> </a:t>
            </a:r>
            <a:r>
              <a:rPr lang="lv-LV" sz="2800" dirty="0" err="1">
                <a:solidFill>
                  <a:schemeClr val="tx1"/>
                </a:solidFill>
              </a:rPr>
              <a:t>in</a:t>
            </a:r>
            <a:r>
              <a:rPr lang="lv-LV" sz="2800" dirty="0">
                <a:solidFill>
                  <a:schemeClr val="tx1"/>
                </a:solidFill>
              </a:rPr>
              <a:t> </a:t>
            </a:r>
            <a:r>
              <a:rPr lang="lv-LV" sz="2800" dirty="0" err="1">
                <a:solidFill>
                  <a:schemeClr val="tx1"/>
                </a:solidFill>
              </a:rPr>
              <a:t>case</a:t>
            </a:r>
            <a:r>
              <a:rPr lang="lv-LV" sz="2800" dirty="0">
                <a:solidFill>
                  <a:schemeClr val="tx1"/>
                </a:solidFill>
              </a:rPr>
              <a:t> </a:t>
            </a:r>
            <a:r>
              <a:rPr lang="lv-LV" sz="2800" dirty="0" err="1">
                <a:solidFill>
                  <a:schemeClr val="tx1"/>
                </a:solidFill>
              </a:rPr>
              <a:t>of</a:t>
            </a:r>
            <a:r>
              <a:rPr lang="lv-LV" sz="2800" dirty="0">
                <a:solidFill>
                  <a:schemeClr val="tx1"/>
                </a:solidFill>
              </a:rPr>
              <a:t> </a:t>
            </a:r>
            <a:r>
              <a:rPr lang="lv-LV" sz="2800" dirty="0" err="1">
                <a:solidFill>
                  <a:schemeClr val="tx1"/>
                </a:solidFill>
              </a:rPr>
              <a:t>disaster</a:t>
            </a:r>
            <a:r>
              <a:rPr lang="lv-LV" sz="2800" dirty="0">
                <a:solidFill>
                  <a:schemeClr val="tx1"/>
                </a:solidFill>
              </a:rPr>
              <a:t> </a:t>
            </a:r>
            <a:r>
              <a:rPr lang="lv-LV" sz="2800" dirty="0" err="1">
                <a:solidFill>
                  <a:schemeClr val="tx1"/>
                </a:solidFill>
              </a:rPr>
              <a:t>or</a:t>
            </a:r>
            <a:r>
              <a:rPr lang="lv-LV" sz="2800" dirty="0">
                <a:solidFill>
                  <a:schemeClr val="tx1"/>
                </a:solidFill>
              </a:rPr>
              <a:t> </a:t>
            </a:r>
            <a:r>
              <a:rPr lang="lv-LV" sz="2800" dirty="0" err="1">
                <a:solidFill>
                  <a:schemeClr val="tx1"/>
                </a:solidFill>
              </a:rPr>
              <a:t>disaster</a:t>
            </a:r>
            <a:r>
              <a:rPr lang="lv-LV" sz="2800" dirty="0">
                <a:solidFill>
                  <a:schemeClr val="tx1"/>
                </a:solidFill>
              </a:rPr>
              <a:t> </a:t>
            </a:r>
            <a:r>
              <a:rPr lang="lv-LV" sz="2800" dirty="0" err="1">
                <a:solidFill>
                  <a:schemeClr val="tx1"/>
                </a:solidFill>
              </a:rPr>
              <a:t>threat</a:t>
            </a:r>
            <a:r>
              <a:rPr lang="lv-LV" sz="2800" dirty="0">
                <a:solidFill>
                  <a:schemeClr val="tx1"/>
                </a:solidFill>
              </a:rPr>
              <a:t>, </a:t>
            </a:r>
            <a:r>
              <a:rPr lang="lv-LV" sz="2800" dirty="0" err="1">
                <a:solidFill>
                  <a:schemeClr val="tx1"/>
                </a:solidFill>
              </a:rPr>
              <a:t>as</a:t>
            </a:r>
            <a:r>
              <a:rPr lang="lv-LV" sz="2800" dirty="0">
                <a:solidFill>
                  <a:schemeClr val="tx1"/>
                </a:solidFill>
              </a:rPr>
              <a:t> </a:t>
            </a:r>
            <a:r>
              <a:rPr lang="lv-LV" sz="2800" dirty="0" err="1">
                <a:solidFill>
                  <a:schemeClr val="tx1"/>
                </a:solidFill>
              </a:rPr>
              <a:t>well</a:t>
            </a:r>
            <a:r>
              <a:rPr lang="lv-LV" sz="2800" dirty="0">
                <a:solidFill>
                  <a:schemeClr val="tx1"/>
                </a:solidFill>
              </a:rPr>
              <a:t> </a:t>
            </a:r>
            <a:r>
              <a:rPr lang="lv-LV" sz="2800" dirty="0" err="1">
                <a:solidFill>
                  <a:schemeClr val="tx1"/>
                </a:solidFill>
              </a:rPr>
              <a:t>as</a:t>
            </a:r>
            <a:r>
              <a:rPr lang="lv-LV" sz="2800" dirty="0">
                <a:solidFill>
                  <a:schemeClr val="tx1"/>
                </a:solidFill>
              </a:rPr>
              <a:t> to </a:t>
            </a:r>
            <a:r>
              <a:rPr lang="lv-LV" sz="2800" dirty="0" err="1">
                <a:solidFill>
                  <a:schemeClr val="tx1"/>
                </a:solidFill>
              </a:rPr>
              <a:t>support</a:t>
            </a:r>
            <a:r>
              <a:rPr lang="lv-LV" sz="2800" dirty="0">
                <a:solidFill>
                  <a:schemeClr val="tx1"/>
                </a:solidFill>
              </a:rPr>
              <a:t> </a:t>
            </a:r>
            <a:r>
              <a:rPr lang="lv-LV" sz="2800" dirty="0" err="1">
                <a:solidFill>
                  <a:schemeClr val="tx1"/>
                </a:solidFill>
              </a:rPr>
              <a:t>the</a:t>
            </a:r>
            <a:r>
              <a:rPr lang="lv-LV" sz="2800" dirty="0">
                <a:solidFill>
                  <a:schemeClr val="tx1"/>
                </a:solidFill>
              </a:rPr>
              <a:t> </a:t>
            </a:r>
            <a:r>
              <a:rPr lang="lv-LV" sz="2800" dirty="0" err="1">
                <a:solidFill>
                  <a:schemeClr val="tx1"/>
                </a:solidFill>
              </a:rPr>
              <a:t>needs</a:t>
            </a:r>
            <a:r>
              <a:rPr lang="lv-LV" sz="2800" dirty="0">
                <a:solidFill>
                  <a:schemeClr val="tx1"/>
                </a:solidFill>
              </a:rPr>
              <a:t> </a:t>
            </a:r>
            <a:r>
              <a:rPr lang="lv-LV" sz="2800" dirty="0" err="1">
                <a:solidFill>
                  <a:schemeClr val="tx1"/>
                </a:solidFill>
              </a:rPr>
              <a:t>of</a:t>
            </a:r>
            <a:r>
              <a:rPr lang="lv-LV" sz="2800" dirty="0">
                <a:solidFill>
                  <a:schemeClr val="tx1"/>
                </a:solidFill>
              </a:rPr>
              <a:t> </a:t>
            </a:r>
            <a:r>
              <a:rPr lang="lv-LV" sz="2800" dirty="0" err="1">
                <a:solidFill>
                  <a:schemeClr val="tx1"/>
                </a:solidFill>
              </a:rPr>
              <a:t>national</a:t>
            </a:r>
            <a:r>
              <a:rPr lang="lv-LV" sz="2800" dirty="0">
                <a:solidFill>
                  <a:schemeClr val="tx1"/>
                </a:solidFill>
              </a:rPr>
              <a:t> </a:t>
            </a:r>
            <a:r>
              <a:rPr lang="lv-LV" sz="2800" dirty="0" err="1">
                <a:solidFill>
                  <a:schemeClr val="tx1"/>
                </a:solidFill>
              </a:rPr>
              <a:t>defence</a:t>
            </a:r>
            <a:r>
              <a:rPr lang="lv-LV" sz="2800" dirty="0">
                <a:solidFill>
                  <a:schemeClr val="tx1"/>
                </a:solidFill>
              </a:rPr>
              <a:t> </a:t>
            </a:r>
            <a:r>
              <a:rPr lang="lv-LV" sz="2800" dirty="0" err="1">
                <a:solidFill>
                  <a:schemeClr val="tx1"/>
                </a:solidFill>
              </a:rPr>
              <a:t>system</a:t>
            </a:r>
            <a:r>
              <a:rPr lang="lv-LV" sz="2800" dirty="0">
                <a:solidFill>
                  <a:schemeClr val="tx1"/>
                </a:solidFill>
              </a:rPr>
              <a:t> </a:t>
            </a:r>
            <a:r>
              <a:rPr lang="lv-LV" sz="2800" dirty="0" err="1">
                <a:solidFill>
                  <a:schemeClr val="tx1"/>
                </a:solidFill>
              </a:rPr>
              <a:t>in</a:t>
            </a:r>
            <a:r>
              <a:rPr lang="lv-LV" sz="2800" dirty="0">
                <a:solidFill>
                  <a:schemeClr val="tx1"/>
                </a:solidFill>
              </a:rPr>
              <a:t> </a:t>
            </a:r>
            <a:r>
              <a:rPr lang="lv-LV" sz="2800" dirty="0" err="1">
                <a:solidFill>
                  <a:schemeClr val="tx1"/>
                </a:solidFill>
              </a:rPr>
              <a:t>the</a:t>
            </a:r>
            <a:r>
              <a:rPr lang="lv-LV" sz="2800" dirty="0">
                <a:solidFill>
                  <a:schemeClr val="tx1"/>
                </a:solidFill>
              </a:rPr>
              <a:t> </a:t>
            </a:r>
            <a:r>
              <a:rPr lang="lv-LV" sz="2800" dirty="0" err="1">
                <a:solidFill>
                  <a:schemeClr val="tx1"/>
                </a:solidFill>
              </a:rPr>
              <a:t>event</a:t>
            </a:r>
            <a:r>
              <a:rPr lang="lv-LV" sz="2800" dirty="0">
                <a:solidFill>
                  <a:schemeClr val="tx1"/>
                </a:solidFill>
              </a:rPr>
              <a:t> </a:t>
            </a:r>
            <a:r>
              <a:rPr lang="lv-LV" sz="2800" dirty="0" err="1">
                <a:solidFill>
                  <a:schemeClr val="tx1"/>
                </a:solidFill>
              </a:rPr>
              <a:t>of</a:t>
            </a:r>
            <a:r>
              <a:rPr lang="lv-LV" sz="2800" dirty="0">
                <a:solidFill>
                  <a:schemeClr val="tx1"/>
                </a:solidFill>
              </a:rPr>
              <a:t> </a:t>
            </a:r>
            <a:r>
              <a:rPr lang="lv-LV" sz="2800" dirty="0" err="1">
                <a:solidFill>
                  <a:schemeClr val="tx1"/>
                </a:solidFill>
              </a:rPr>
              <a:t>military</a:t>
            </a:r>
            <a:r>
              <a:rPr lang="lv-LV" sz="2800" dirty="0">
                <a:solidFill>
                  <a:schemeClr val="tx1"/>
                </a:solidFill>
              </a:rPr>
              <a:t> </a:t>
            </a:r>
            <a:r>
              <a:rPr lang="lv-LV" sz="2800" dirty="0" err="1">
                <a:solidFill>
                  <a:schemeClr val="tx1"/>
                </a:solidFill>
              </a:rPr>
              <a:t>invasion</a:t>
            </a:r>
            <a:r>
              <a:rPr lang="lv-LV" sz="2800" dirty="0">
                <a:solidFill>
                  <a:schemeClr val="tx1"/>
                </a:solidFill>
              </a:rPr>
              <a:t> </a:t>
            </a:r>
            <a:r>
              <a:rPr lang="lv-LV" sz="2800" dirty="0" err="1">
                <a:solidFill>
                  <a:schemeClr val="tx1"/>
                </a:solidFill>
              </a:rPr>
              <a:t>or</a:t>
            </a:r>
            <a:r>
              <a:rPr lang="lv-LV" sz="2800" dirty="0">
                <a:solidFill>
                  <a:schemeClr val="tx1"/>
                </a:solidFill>
              </a:rPr>
              <a:t> </a:t>
            </a:r>
            <a:r>
              <a:rPr lang="lv-LV" sz="2800" dirty="0" err="1">
                <a:solidFill>
                  <a:schemeClr val="tx1"/>
                </a:solidFill>
              </a:rPr>
              <a:t>war</a:t>
            </a:r>
            <a:r>
              <a:rPr lang="lv-LV" sz="2800" i="1" dirty="0">
                <a:solidFill>
                  <a:schemeClr val="tx1"/>
                </a:solidFill>
              </a:rPr>
              <a:t>;</a:t>
            </a:r>
          </a:p>
          <a:p>
            <a:pPr fontAlgn="base"/>
            <a:r>
              <a:rPr lang="lv-LV" sz="2800" i="1" dirty="0" err="1"/>
              <a:t>essence</a:t>
            </a:r>
            <a:r>
              <a:rPr lang="lv-LV" sz="2800" i="1" dirty="0"/>
              <a:t>: </a:t>
            </a:r>
            <a:r>
              <a:rPr lang="lv-LV" sz="2800" i="1" dirty="0" err="1"/>
              <a:t>involvement</a:t>
            </a:r>
            <a:r>
              <a:rPr lang="lv-LV" sz="2800" i="1" dirty="0"/>
              <a:t> </a:t>
            </a:r>
            <a:r>
              <a:rPr lang="lv-LV" sz="2800" i="1" dirty="0" err="1"/>
              <a:t>of</a:t>
            </a:r>
            <a:r>
              <a:rPr lang="lv-LV" sz="2800" i="1" dirty="0"/>
              <a:t> </a:t>
            </a:r>
            <a:r>
              <a:rPr lang="lv-LV" sz="2800" i="1" dirty="0" err="1"/>
              <a:t>possible</a:t>
            </a:r>
            <a:r>
              <a:rPr lang="lv-LV" sz="2800" i="1" dirty="0"/>
              <a:t> </a:t>
            </a:r>
            <a:r>
              <a:rPr lang="lv-LV" sz="2800" i="1" dirty="0" err="1"/>
              <a:t>and</a:t>
            </a:r>
            <a:r>
              <a:rPr lang="lv-LV" sz="2800" i="1" dirty="0"/>
              <a:t> </a:t>
            </a:r>
            <a:r>
              <a:rPr lang="lv-LV" sz="2800" i="1" dirty="0" err="1"/>
              <a:t>necessary</a:t>
            </a:r>
            <a:r>
              <a:rPr lang="lv-LV" sz="2800" i="1" dirty="0"/>
              <a:t> </a:t>
            </a:r>
            <a:r>
              <a:rPr lang="lv-LV" sz="2800" i="1" dirty="0" err="1"/>
              <a:t>state</a:t>
            </a:r>
            <a:r>
              <a:rPr lang="lv-LV" sz="2800" i="1" dirty="0"/>
              <a:t>, </a:t>
            </a:r>
            <a:r>
              <a:rPr lang="lv-LV" sz="2800" i="1" dirty="0" err="1"/>
              <a:t>municipal</a:t>
            </a:r>
            <a:r>
              <a:rPr lang="lv-LV" sz="2800" i="1" dirty="0"/>
              <a:t>, </a:t>
            </a:r>
            <a:r>
              <a:rPr lang="lv-LV" sz="2800" i="1" dirty="0" err="1"/>
              <a:t>private</a:t>
            </a:r>
            <a:r>
              <a:rPr lang="lv-LV" sz="2800" i="1" dirty="0"/>
              <a:t> </a:t>
            </a:r>
            <a:r>
              <a:rPr lang="lv-LV" sz="2800" i="1" dirty="0" err="1"/>
              <a:t>and</a:t>
            </a:r>
            <a:r>
              <a:rPr lang="lv-LV" sz="2800" i="1" dirty="0"/>
              <a:t> </a:t>
            </a:r>
            <a:r>
              <a:rPr lang="lv-LV" sz="2800" i="1" dirty="0" err="1"/>
              <a:t>voluntary</a:t>
            </a:r>
            <a:r>
              <a:rPr lang="lv-LV" sz="2800" i="1" dirty="0"/>
              <a:t> </a:t>
            </a:r>
            <a:r>
              <a:rPr lang="lv-LV" sz="2800" i="1" dirty="0" err="1"/>
              <a:t>resources</a:t>
            </a:r>
            <a:r>
              <a:rPr lang="lv-LV" sz="2800" i="1" dirty="0"/>
              <a:t>, </a:t>
            </a:r>
            <a:r>
              <a:rPr lang="lv-LV" sz="2800" i="1" dirty="0" err="1"/>
              <a:t>as</a:t>
            </a:r>
            <a:r>
              <a:rPr lang="lv-LV" sz="2800" i="1" dirty="0"/>
              <a:t> </a:t>
            </a:r>
            <a:r>
              <a:rPr lang="lv-LV" sz="2800" i="1" dirty="0" err="1"/>
              <a:t>well</a:t>
            </a:r>
            <a:r>
              <a:rPr lang="lv-LV" sz="2800" i="1" dirty="0"/>
              <a:t> </a:t>
            </a:r>
            <a:r>
              <a:rPr lang="lv-LV" sz="2800" i="1" dirty="0" err="1"/>
              <a:t>as</a:t>
            </a:r>
            <a:r>
              <a:rPr lang="lv-LV" sz="2800" i="1" dirty="0"/>
              <a:t> </a:t>
            </a:r>
            <a:r>
              <a:rPr lang="lv-LV" sz="2800" i="1" dirty="0" err="1"/>
              <a:t>inhabitants</a:t>
            </a:r>
            <a:r>
              <a:rPr lang="lv-LV" sz="2800" i="1" dirty="0"/>
              <a:t>. </a:t>
            </a:r>
          </a:p>
          <a:p>
            <a:pPr marL="0" indent="0">
              <a:buNone/>
            </a:pPr>
            <a:endParaRPr lang="lv-LV" sz="2800" dirty="0"/>
          </a:p>
          <a:p>
            <a:pPr marL="0" indent="0">
              <a:buNone/>
            </a:pPr>
            <a:endParaRPr lang="lv-LV" sz="2800" dirty="0"/>
          </a:p>
          <a:p>
            <a:pPr marL="0" indent="0">
              <a:buNone/>
            </a:pPr>
            <a:r>
              <a:rPr lang="lv-LV" altLang="lv-LV" sz="2800" dirty="0" err="1">
                <a:solidFill>
                  <a:srgbClr val="6363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International</a:t>
            </a:r>
            <a:r>
              <a:rPr lang="lv-LV" altLang="lv-LV" sz="2800" dirty="0">
                <a:solidFill>
                  <a:srgbClr val="6363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v-LV" altLang="lv-LV" sz="2800" dirty="0" err="1">
                <a:solidFill>
                  <a:srgbClr val="6363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civil</a:t>
            </a:r>
            <a:r>
              <a:rPr lang="lv-LV" altLang="lv-LV" sz="2800" dirty="0">
                <a:solidFill>
                  <a:srgbClr val="6363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v-LV" altLang="lv-LV" sz="2800" dirty="0" err="1">
                <a:solidFill>
                  <a:srgbClr val="6363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protection</a:t>
            </a:r>
            <a:r>
              <a:rPr lang="lv-LV" altLang="lv-LV" sz="2800" dirty="0">
                <a:solidFill>
                  <a:srgbClr val="6363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v-LV" altLang="lv-LV" sz="2800" dirty="0" err="1">
                <a:solidFill>
                  <a:srgbClr val="6363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distinguishing</a:t>
            </a:r>
            <a:r>
              <a:rPr lang="lv-LV" altLang="lv-LV" sz="2800" dirty="0">
                <a:solidFill>
                  <a:srgbClr val="6363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v-LV" altLang="lv-LV" sz="2800" dirty="0" err="1">
                <a:solidFill>
                  <a:srgbClr val="6363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</a:t>
            </a:r>
            <a:r>
              <a:rPr lang="lv-LV" altLang="lv-LV" sz="2800" dirty="0">
                <a:solidFill>
                  <a:srgbClr val="6363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lv-LV" altLang="lv-LV" sz="46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lv-LV" sz="2800" dirty="0"/>
          </a:p>
        </p:txBody>
      </p:sp>
      <p:pic>
        <p:nvPicPr>
          <p:cNvPr id="1026" name="Picture 2" descr="http://www.vugd.gov.lv/resources/web/images/2011-11-01_15_22_16_c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671" y="4537415"/>
            <a:ext cx="2291443" cy="210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132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lv-LV" b="0" dirty="0" err="1"/>
              <a:t>The</a:t>
            </a:r>
            <a:r>
              <a:rPr lang="lv-LV" b="0" dirty="0"/>
              <a:t> </a:t>
            </a:r>
            <a:r>
              <a:rPr lang="lv-LV" b="0" dirty="0" err="1"/>
              <a:t>levels</a:t>
            </a:r>
            <a:r>
              <a:rPr lang="lv-LV" b="0" dirty="0"/>
              <a:t> </a:t>
            </a:r>
            <a:r>
              <a:rPr lang="lv-LV" b="0" dirty="0" err="1"/>
              <a:t>or</a:t>
            </a:r>
            <a:r>
              <a:rPr lang="lv-LV" b="0" dirty="0"/>
              <a:t> </a:t>
            </a:r>
            <a:r>
              <a:rPr lang="lv-LV" b="0" dirty="0" err="1"/>
              <a:t>terrorist</a:t>
            </a:r>
            <a:r>
              <a:rPr lang="lv-LV" b="0" dirty="0"/>
              <a:t> </a:t>
            </a:r>
            <a:r>
              <a:rPr lang="lv-LV" b="0" dirty="0" err="1"/>
              <a:t>threats</a:t>
            </a:r>
            <a:r>
              <a:rPr lang="lv-LV" b="0" dirty="0"/>
              <a:t> </a:t>
            </a:r>
            <a:r>
              <a:rPr lang="lv-LV" b="0" dirty="0" err="1"/>
              <a:t>may</a:t>
            </a:r>
            <a:r>
              <a:rPr lang="lv-LV" b="0" dirty="0"/>
              <a:t> </a:t>
            </a:r>
            <a:r>
              <a:rPr lang="lv-LV" b="0" dirty="0" err="1"/>
              <a:t>be</a:t>
            </a:r>
            <a:r>
              <a:rPr lang="lv-LV" b="0" dirty="0"/>
              <a:t> </a:t>
            </a:r>
            <a:r>
              <a:rPr lang="lv-LV" b="0" dirty="0" err="1"/>
              <a:t>announced</a:t>
            </a:r>
            <a:r>
              <a:rPr lang="lv-LV" b="0" dirty="0"/>
              <a:t> </a:t>
            </a:r>
            <a:r>
              <a:rPr lang="lv-LV" b="0" dirty="0" err="1"/>
              <a:t>for</a:t>
            </a:r>
            <a:r>
              <a:rPr lang="lv-LV" b="0" dirty="0"/>
              <a:t>: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36191"/>
            <a:ext cx="10413076" cy="4736551"/>
          </a:xfrm>
        </p:spPr>
        <p:txBody>
          <a:bodyPr/>
          <a:lstStyle/>
          <a:p>
            <a:pPr marL="0" indent="0">
              <a:buNone/>
            </a:pPr>
            <a:r>
              <a:rPr lang="lv-LV" dirty="0"/>
              <a:t>1) </a:t>
            </a:r>
            <a:r>
              <a:rPr lang="lv-LV" dirty="0" err="1"/>
              <a:t>the</a:t>
            </a:r>
            <a:r>
              <a:rPr lang="lv-LV" dirty="0"/>
              <a:t> </a:t>
            </a:r>
            <a:r>
              <a:rPr lang="lv-LV" dirty="0" err="1"/>
              <a:t>whole</a:t>
            </a:r>
            <a:r>
              <a:rPr lang="lv-LV" dirty="0"/>
              <a:t> </a:t>
            </a:r>
            <a:r>
              <a:rPr lang="lv-LV" dirty="0" err="1"/>
              <a:t>territory</a:t>
            </a:r>
            <a:r>
              <a:rPr lang="lv-LV" dirty="0"/>
              <a:t> </a:t>
            </a:r>
            <a:r>
              <a:rPr lang="lv-LV" dirty="0" err="1"/>
              <a:t>of</a:t>
            </a:r>
            <a:r>
              <a:rPr lang="lv-LV" dirty="0"/>
              <a:t> </a:t>
            </a:r>
            <a:r>
              <a:rPr lang="lv-LV" dirty="0" err="1"/>
              <a:t>the</a:t>
            </a:r>
            <a:r>
              <a:rPr lang="lv-LV" dirty="0"/>
              <a:t> </a:t>
            </a:r>
            <a:r>
              <a:rPr lang="lv-LV" dirty="0" err="1"/>
              <a:t>state</a:t>
            </a:r>
            <a:r>
              <a:rPr lang="lv-LV" dirty="0"/>
              <a:t>;</a:t>
            </a:r>
          </a:p>
          <a:p>
            <a:pPr marL="0" indent="0">
              <a:buNone/>
            </a:pPr>
            <a:r>
              <a:rPr lang="lv-LV" dirty="0"/>
              <a:t>2) </a:t>
            </a:r>
            <a:r>
              <a:rPr lang="lv-LV" dirty="0" err="1"/>
              <a:t>an</a:t>
            </a:r>
            <a:r>
              <a:rPr lang="lv-LV" dirty="0"/>
              <a:t> </a:t>
            </a:r>
            <a:r>
              <a:rPr lang="lv-LV" dirty="0" err="1"/>
              <a:t>endangered</a:t>
            </a:r>
            <a:r>
              <a:rPr lang="lv-LV" dirty="0"/>
              <a:t> </a:t>
            </a:r>
            <a:r>
              <a:rPr lang="lv-LV" dirty="0" err="1"/>
              <a:t>state</a:t>
            </a:r>
            <a:r>
              <a:rPr lang="lv-LV" dirty="0"/>
              <a:t> </a:t>
            </a:r>
            <a:r>
              <a:rPr lang="lv-LV" dirty="0" err="1"/>
              <a:t>region</a:t>
            </a:r>
            <a:r>
              <a:rPr lang="lv-LV" dirty="0"/>
              <a:t>;</a:t>
            </a:r>
          </a:p>
          <a:p>
            <a:pPr marL="0" indent="0">
              <a:buNone/>
            </a:pPr>
            <a:r>
              <a:rPr lang="lv-LV" dirty="0"/>
              <a:t>3) </a:t>
            </a:r>
            <a:r>
              <a:rPr lang="lv-LV" dirty="0" err="1"/>
              <a:t>an</a:t>
            </a:r>
            <a:r>
              <a:rPr lang="lv-LV" dirty="0"/>
              <a:t> </a:t>
            </a:r>
            <a:r>
              <a:rPr lang="lv-LV" dirty="0" err="1"/>
              <a:t>endangered</a:t>
            </a:r>
            <a:r>
              <a:rPr lang="lv-LV" dirty="0"/>
              <a:t> </a:t>
            </a:r>
            <a:r>
              <a:rPr lang="lv-LV" dirty="0" err="1"/>
              <a:t>economic</a:t>
            </a:r>
            <a:r>
              <a:rPr lang="lv-LV" dirty="0"/>
              <a:t> </a:t>
            </a:r>
            <a:r>
              <a:rPr lang="lv-LV" dirty="0" err="1"/>
              <a:t>sector</a:t>
            </a:r>
            <a:r>
              <a:rPr lang="lv-LV" dirty="0"/>
              <a:t>;</a:t>
            </a:r>
          </a:p>
          <a:p>
            <a:pPr marL="0" indent="0">
              <a:buNone/>
            </a:pPr>
            <a:r>
              <a:rPr lang="lv-LV" dirty="0"/>
              <a:t>4) </a:t>
            </a:r>
            <a:r>
              <a:rPr lang="lv-LV" dirty="0" err="1"/>
              <a:t>an</a:t>
            </a:r>
            <a:r>
              <a:rPr lang="lv-LV" dirty="0"/>
              <a:t> </a:t>
            </a:r>
            <a:r>
              <a:rPr lang="lv-LV" dirty="0" err="1"/>
              <a:t>endangered</a:t>
            </a:r>
            <a:r>
              <a:rPr lang="lv-LV" dirty="0"/>
              <a:t> </a:t>
            </a:r>
            <a:r>
              <a:rPr lang="lv-LV" dirty="0" err="1"/>
              <a:t>object</a:t>
            </a:r>
            <a:r>
              <a:rPr lang="lv-LV" dirty="0"/>
              <a:t>.</a:t>
            </a:r>
          </a:p>
          <a:p>
            <a:endParaRPr lang="lv-LV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17CD-4B5D-45A1-81A2-3658EE57CDF8}" type="slidenum">
              <a:rPr lang="lv-LV" smtClean="0"/>
              <a:pPr/>
              <a:t>20</a:t>
            </a:fld>
            <a:endParaRPr lang="lv-LV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897" y="3123280"/>
            <a:ext cx="4973349" cy="322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68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irsraksts 1"/>
          <p:cNvSpPr>
            <a:spLocks noGrp="1"/>
          </p:cNvSpPr>
          <p:nvPr>
            <p:ph type="title"/>
          </p:nvPr>
        </p:nvSpPr>
        <p:spPr>
          <a:xfrm>
            <a:off x="466532" y="138009"/>
            <a:ext cx="9323011" cy="1417658"/>
          </a:xfrm>
        </p:spPr>
        <p:txBody>
          <a:bodyPr/>
          <a:lstStyle/>
          <a:p>
            <a:r>
              <a:rPr lang="lv-LV" sz="3800" dirty="0" err="1">
                <a:solidFill>
                  <a:srgbClr val="9E0000"/>
                </a:solidFill>
                <a:latin typeface="Arial" charset="0"/>
                <a:cs typeface="Arial" charset="0"/>
              </a:rPr>
              <a:t>War</a:t>
            </a:r>
            <a:r>
              <a:rPr lang="lv-LV" sz="3800" dirty="0">
                <a:solidFill>
                  <a:srgbClr val="9E0000"/>
                </a:solidFill>
                <a:latin typeface="Arial" charset="0"/>
                <a:cs typeface="Arial" charset="0"/>
              </a:rPr>
              <a:t>, </a:t>
            </a:r>
            <a:r>
              <a:rPr lang="lv-LV" sz="3800" dirty="0" err="1">
                <a:solidFill>
                  <a:srgbClr val="9E0000"/>
                </a:solidFill>
                <a:latin typeface="Arial" charset="0"/>
                <a:cs typeface="Arial" charset="0"/>
              </a:rPr>
              <a:t>military</a:t>
            </a:r>
            <a:r>
              <a:rPr lang="lv-LV" sz="3800" dirty="0">
                <a:solidFill>
                  <a:srgbClr val="9E0000"/>
                </a:solidFill>
                <a:latin typeface="Arial" charset="0"/>
                <a:cs typeface="Arial" charset="0"/>
              </a:rPr>
              <a:t> </a:t>
            </a:r>
            <a:r>
              <a:rPr lang="lv-LV" sz="3800" dirty="0" err="1">
                <a:solidFill>
                  <a:srgbClr val="9E0000"/>
                </a:solidFill>
                <a:latin typeface="Arial" charset="0"/>
                <a:cs typeface="Arial" charset="0"/>
              </a:rPr>
              <a:t>invasion</a:t>
            </a:r>
            <a:r>
              <a:rPr lang="lv-LV" sz="3800" dirty="0">
                <a:solidFill>
                  <a:srgbClr val="9E0000"/>
                </a:solidFill>
                <a:latin typeface="Arial" charset="0"/>
                <a:cs typeface="Arial" charset="0"/>
              </a:rPr>
              <a:t> </a:t>
            </a:r>
            <a:r>
              <a:rPr lang="lv-LV" sz="3800" dirty="0" err="1">
                <a:solidFill>
                  <a:srgbClr val="9E0000"/>
                </a:solidFill>
                <a:latin typeface="Arial" charset="0"/>
                <a:cs typeface="Arial" charset="0"/>
              </a:rPr>
              <a:t>or</a:t>
            </a:r>
            <a:r>
              <a:rPr lang="lv-LV" sz="3800" dirty="0">
                <a:solidFill>
                  <a:srgbClr val="9E0000"/>
                </a:solidFill>
                <a:latin typeface="Arial" charset="0"/>
                <a:cs typeface="Arial" charset="0"/>
              </a:rPr>
              <a:t> </a:t>
            </a:r>
            <a:r>
              <a:rPr lang="lv-LV" sz="3800" dirty="0" err="1">
                <a:solidFill>
                  <a:srgbClr val="9E0000"/>
                </a:solidFill>
                <a:latin typeface="Arial" charset="0"/>
                <a:cs typeface="Arial" charset="0"/>
              </a:rPr>
              <a:t>their</a:t>
            </a:r>
            <a:r>
              <a:rPr lang="lv-LV" sz="3800" dirty="0">
                <a:solidFill>
                  <a:srgbClr val="9E0000"/>
                </a:solidFill>
                <a:latin typeface="Arial" charset="0"/>
                <a:cs typeface="Arial" charset="0"/>
              </a:rPr>
              <a:t> </a:t>
            </a:r>
            <a:r>
              <a:rPr lang="lv-LV" sz="3800" dirty="0" err="1">
                <a:solidFill>
                  <a:srgbClr val="9E0000"/>
                </a:solidFill>
                <a:latin typeface="Arial" charset="0"/>
                <a:cs typeface="Arial" charset="0"/>
              </a:rPr>
              <a:t>threat</a:t>
            </a:r>
            <a:endParaRPr lang="lv-LV" dirty="0"/>
          </a:p>
        </p:txBody>
      </p:sp>
      <p:sp>
        <p:nvSpPr>
          <p:cNvPr id="3" name="Satura vietturis 2"/>
          <p:cNvSpPr>
            <a:spLocks noGrp="1"/>
          </p:cNvSpPr>
          <p:nvPr>
            <p:ph sz="half" idx="1"/>
          </p:nvPr>
        </p:nvSpPr>
        <p:spPr>
          <a:xfrm>
            <a:off x="466532" y="1555667"/>
            <a:ext cx="6598960" cy="4662518"/>
          </a:xfrm>
        </p:spPr>
        <p:txBody>
          <a:bodyPr>
            <a:normAutofit/>
          </a:bodyPr>
          <a:lstStyle/>
          <a:p>
            <a:pPr indent="-241080">
              <a:buNone/>
            </a:pPr>
            <a:endParaRPr lang="lv-LV" sz="2500" b="1" dirty="0">
              <a:solidFill>
                <a:srgbClr val="9E0000"/>
              </a:solidFill>
            </a:endParaRPr>
          </a:p>
          <a:p>
            <a:pPr marL="101820" indent="0">
              <a:buNone/>
            </a:pPr>
            <a:r>
              <a:rPr lang="lv-LV" sz="3200" dirty="0" err="1">
                <a:latin typeface="Calibri" panose="020F0502020204030204" pitchFamily="34" charset="0"/>
              </a:rPr>
              <a:t>War</a:t>
            </a:r>
            <a:r>
              <a:rPr lang="lv-LV" sz="3200" dirty="0">
                <a:latin typeface="Calibri" panose="020F0502020204030204" pitchFamily="34" charset="0"/>
              </a:rPr>
              <a:t>, </a:t>
            </a:r>
            <a:r>
              <a:rPr lang="lv-LV" sz="3200" dirty="0" err="1">
                <a:latin typeface="Calibri" panose="020F0502020204030204" pitchFamily="34" charset="0"/>
              </a:rPr>
              <a:t>military</a:t>
            </a:r>
            <a:r>
              <a:rPr lang="lv-LV" sz="3200" dirty="0">
                <a:latin typeface="Calibri" panose="020F0502020204030204" pitchFamily="34" charset="0"/>
              </a:rPr>
              <a:t> </a:t>
            </a:r>
            <a:r>
              <a:rPr lang="lv-LV" sz="3200" dirty="0" err="1">
                <a:latin typeface="Calibri" panose="020F0502020204030204" pitchFamily="34" charset="0"/>
              </a:rPr>
              <a:t>invasion</a:t>
            </a:r>
            <a:r>
              <a:rPr lang="lv-LV" sz="3200" dirty="0">
                <a:latin typeface="Calibri" panose="020F0502020204030204" pitchFamily="34" charset="0"/>
              </a:rPr>
              <a:t> </a:t>
            </a:r>
            <a:r>
              <a:rPr lang="lv-LV" sz="3200" dirty="0" err="1">
                <a:latin typeface="Calibri" panose="020F0502020204030204" pitchFamily="34" charset="0"/>
              </a:rPr>
              <a:t>or</a:t>
            </a:r>
            <a:r>
              <a:rPr lang="lv-LV" sz="3200" dirty="0">
                <a:latin typeface="Calibri" panose="020F0502020204030204" pitchFamily="34" charset="0"/>
              </a:rPr>
              <a:t> </a:t>
            </a:r>
            <a:r>
              <a:rPr lang="lv-LV" sz="3200" dirty="0" err="1">
                <a:latin typeface="Calibri" panose="020F0502020204030204" pitchFamily="34" charset="0"/>
              </a:rPr>
              <a:t>their</a:t>
            </a:r>
            <a:r>
              <a:rPr lang="lv-LV" sz="3200" dirty="0">
                <a:latin typeface="Calibri" panose="020F0502020204030204" pitchFamily="34" charset="0"/>
              </a:rPr>
              <a:t> </a:t>
            </a:r>
            <a:r>
              <a:rPr lang="lv-LV" sz="3200" dirty="0" err="1">
                <a:latin typeface="Calibri" panose="020F0502020204030204" pitchFamily="34" charset="0"/>
              </a:rPr>
              <a:t>threats</a:t>
            </a:r>
            <a:r>
              <a:rPr lang="lv-LV" sz="3200" dirty="0">
                <a:latin typeface="Calibri" panose="020F0502020204030204" pitchFamily="34" charset="0"/>
              </a:rPr>
              <a:t> </a:t>
            </a:r>
            <a:r>
              <a:rPr lang="lv-LV" sz="3200" dirty="0" err="1">
                <a:latin typeface="Calibri" panose="020F0502020204030204" pitchFamily="34" charset="0"/>
              </a:rPr>
              <a:t>may</a:t>
            </a:r>
            <a:r>
              <a:rPr lang="lv-LV" sz="3200" dirty="0">
                <a:latin typeface="Calibri" panose="020F0502020204030204" pitchFamily="34" charset="0"/>
              </a:rPr>
              <a:t> </a:t>
            </a:r>
            <a:r>
              <a:rPr lang="lv-LV" sz="3200" dirty="0" err="1">
                <a:latin typeface="Calibri" panose="020F0502020204030204" pitchFamily="34" charset="0"/>
              </a:rPr>
              <a:t>occur</a:t>
            </a:r>
            <a:r>
              <a:rPr lang="lv-LV" sz="3200" dirty="0">
                <a:latin typeface="Calibri" panose="020F0502020204030204" pitchFamily="34" charset="0"/>
              </a:rPr>
              <a:t> </a:t>
            </a:r>
            <a:r>
              <a:rPr lang="lv-LV" sz="3200" dirty="0" err="1">
                <a:latin typeface="Calibri" panose="020F0502020204030204" pitchFamily="34" charset="0"/>
              </a:rPr>
              <a:t>in</a:t>
            </a:r>
            <a:r>
              <a:rPr lang="lv-LV" sz="3200" dirty="0">
                <a:latin typeface="Calibri" panose="020F0502020204030204" pitchFamily="34" charset="0"/>
              </a:rPr>
              <a:t> </a:t>
            </a:r>
            <a:r>
              <a:rPr lang="lv-LV" sz="3200" dirty="0" err="1">
                <a:latin typeface="Calibri" panose="020F0502020204030204" pitchFamily="34" charset="0"/>
              </a:rPr>
              <a:t>the</a:t>
            </a:r>
            <a:r>
              <a:rPr lang="lv-LV" sz="3200" dirty="0">
                <a:latin typeface="Calibri" panose="020F0502020204030204" pitchFamily="34" charset="0"/>
              </a:rPr>
              <a:t> </a:t>
            </a:r>
            <a:r>
              <a:rPr lang="lv-LV" sz="3200" dirty="0" err="1">
                <a:latin typeface="Calibri" panose="020F0502020204030204" pitchFamily="34" charset="0"/>
              </a:rPr>
              <a:t>border</a:t>
            </a:r>
            <a:r>
              <a:rPr lang="lv-LV" sz="3200" dirty="0">
                <a:latin typeface="Calibri" panose="020F0502020204030204" pitchFamily="34" charset="0"/>
              </a:rPr>
              <a:t> </a:t>
            </a:r>
            <a:r>
              <a:rPr lang="lv-LV" sz="3200" dirty="0" err="1">
                <a:latin typeface="Calibri" panose="020F0502020204030204" pitchFamily="34" charset="0"/>
              </a:rPr>
              <a:t>zone</a:t>
            </a:r>
            <a:r>
              <a:rPr lang="lv-LV" sz="3200" dirty="0">
                <a:latin typeface="Calibri" panose="020F0502020204030204" pitchFamily="34" charset="0"/>
              </a:rPr>
              <a:t> </a:t>
            </a:r>
            <a:r>
              <a:rPr lang="lv-LV" sz="3200" dirty="0" err="1">
                <a:latin typeface="Calibri" panose="020F0502020204030204" pitchFamily="34" charset="0"/>
              </a:rPr>
              <a:t>or</a:t>
            </a:r>
            <a:r>
              <a:rPr lang="lv-LV" sz="3200" dirty="0">
                <a:latin typeface="Calibri" panose="020F0502020204030204" pitchFamily="34" charset="0"/>
              </a:rPr>
              <a:t> </a:t>
            </a:r>
            <a:r>
              <a:rPr lang="lv-LV" sz="3200" dirty="0" err="1">
                <a:latin typeface="Calibri" panose="020F0502020204030204" pitchFamily="34" charset="0"/>
              </a:rPr>
              <a:t>inland</a:t>
            </a:r>
            <a:r>
              <a:rPr lang="lv-LV" sz="3200" dirty="0">
                <a:latin typeface="Calibri" panose="020F0502020204030204" pitchFamily="34" charset="0"/>
              </a:rPr>
              <a:t> </a:t>
            </a:r>
            <a:r>
              <a:rPr lang="lv-LV" sz="3200" dirty="0" err="1">
                <a:latin typeface="Calibri" panose="020F0502020204030204" pitchFamily="34" charset="0"/>
              </a:rPr>
              <a:t>area</a:t>
            </a:r>
            <a:r>
              <a:rPr lang="lv-LV" sz="3200" dirty="0">
                <a:latin typeface="Calibri" panose="020F0502020204030204" pitchFamily="34" charset="0"/>
              </a:rPr>
              <a:t>. </a:t>
            </a:r>
            <a:r>
              <a:rPr lang="lv-LV" sz="3200" dirty="0" err="1">
                <a:latin typeface="Calibri" panose="020F0502020204030204" pitchFamily="34" charset="0"/>
              </a:rPr>
              <a:t>They</a:t>
            </a:r>
            <a:r>
              <a:rPr lang="lv-LV" sz="3200" dirty="0">
                <a:latin typeface="Calibri" panose="020F0502020204030204" pitchFamily="34" charset="0"/>
              </a:rPr>
              <a:t> </a:t>
            </a:r>
            <a:r>
              <a:rPr lang="lv-LV" sz="3200" dirty="0" err="1">
                <a:latin typeface="Calibri" panose="020F0502020204030204" pitchFamily="34" charset="0"/>
              </a:rPr>
              <a:t>may</a:t>
            </a:r>
            <a:r>
              <a:rPr lang="lv-LV" sz="3200" dirty="0">
                <a:latin typeface="Calibri" panose="020F0502020204030204" pitchFamily="34" charset="0"/>
              </a:rPr>
              <a:t> </a:t>
            </a:r>
            <a:r>
              <a:rPr lang="lv-LV" sz="3200" dirty="0" err="1">
                <a:latin typeface="Calibri" panose="020F0502020204030204" pitchFamily="34" charset="0"/>
              </a:rPr>
              <a:t>involve</a:t>
            </a:r>
            <a:r>
              <a:rPr lang="lv-LV" sz="3200" dirty="0">
                <a:latin typeface="Calibri" panose="020F0502020204030204" pitchFamily="34" charset="0"/>
              </a:rPr>
              <a:t> </a:t>
            </a:r>
            <a:r>
              <a:rPr lang="lv-LV" sz="3200" dirty="0" err="1">
                <a:latin typeface="Calibri" panose="020F0502020204030204" pitchFamily="34" charset="0"/>
              </a:rPr>
              <a:t>armed</a:t>
            </a:r>
            <a:r>
              <a:rPr lang="lv-LV" sz="3200" dirty="0">
                <a:latin typeface="Calibri" panose="020F0502020204030204" pitchFamily="34" charset="0"/>
              </a:rPr>
              <a:t> </a:t>
            </a:r>
            <a:r>
              <a:rPr lang="lv-LV" sz="3200" dirty="0" err="1">
                <a:latin typeface="Calibri" panose="020F0502020204030204" pitchFamily="34" charset="0"/>
              </a:rPr>
              <a:t>groups</a:t>
            </a:r>
            <a:r>
              <a:rPr lang="lv-LV" sz="3200" dirty="0">
                <a:latin typeface="Calibri" panose="020F0502020204030204" pitchFamily="34" charset="0"/>
              </a:rPr>
              <a:t> to </a:t>
            </a:r>
            <a:r>
              <a:rPr lang="lv-LV" sz="3200" dirty="0" err="1">
                <a:latin typeface="Calibri" panose="020F0502020204030204" pitchFamily="34" charset="0"/>
              </a:rPr>
              <a:t>provoke</a:t>
            </a:r>
            <a:r>
              <a:rPr lang="lv-LV" sz="3200" dirty="0">
                <a:latin typeface="Calibri" panose="020F0502020204030204" pitchFamily="34" charset="0"/>
              </a:rPr>
              <a:t> a </a:t>
            </a:r>
            <a:r>
              <a:rPr lang="lv-LV" sz="3200" dirty="0" err="1">
                <a:latin typeface="Calibri" panose="020F0502020204030204" pitchFamily="34" charset="0"/>
              </a:rPr>
              <a:t>conflict</a:t>
            </a:r>
            <a:r>
              <a:rPr lang="lv-LV" sz="3200" dirty="0">
                <a:latin typeface="Calibri" panose="020F0502020204030204" pitchFamily="34" charset="0"/>
              </a:rPr>
              <a:t> </a:t>
            </a:r>
            <a:r>
              <a:rPr lang="lv-LV" sz="3200" dirty="0" err="1">
                <a:latin typeface="Calibri" panose="020F0502020204030204" pitchFamily="34" charset="0"/>
              </a:rPr>
              <a:t>situation</a:t>
            </a:r>
            <a:r>
              <a:rPr lang="lv-LV" sz="3200" dirty="0">
                <a:latin typeface="Calibri" panose="020F0502020204030204" pitchFamily="34" charset="0"/>
              </a:rPr>
              <a:t> </a:t>
            </a:r>
            <a:r>
              <a:rPr lang="lv-LV" sz="3200" dirty="0" err="1">
                <a:latin typeface="Calibri" panose="020F0502020204030204" pitchFamily="34" charset="0"/>
              </a:rPr>
              <a:t>between</a:t>
            </a:r>
            <a:r>
              <a:rPr lang="lv-LV" sz="3200" dirty="0">
                <a:latin typeface="Calibri" panose="020F0502020204030204" pitchFamily="34" charset="0"/>
              </a:rPr>
              <a:t> </a:t>
            </a:r>
            <a:r>
              <a:rPr lang="lv-LV" sz="3200" dirty="0" err="1">
                <a:latin typeface="Calibri" panose="020F0502020204030204" pitchFamily="34" charset="0"/>
              </a:rPr>
              <a:t>states</a:t>
            </a:r>
            <a:r>
              <a:rPr lang="lv-LV" sz="3200" dirty="0">
                <a:latin typeface="Calibri" panose="020F0502020204030204" pitchFamily="34" charset="0"/>
              </a:rPr>
              <a:t> </a:t>
            </a:r>
            <a:r>
              <a:rPr lang="lv-LV" sz="3200" dirty="0" err="1">
                <a:latin typeface="Calibri" panose="020F0502020204030204" pitchFamily="34" charset="0"/>
              </a:rPr>
              <a:t>or</a:t>
            </a:r>
            <a:r>
              <a:rPr lang="lv-LV" sz="3200" dirty="0">
                <a:latin typeface="Calibri" panose="020F0502020204030204" pitchFamily="34" charset="0"/>
              </a:rPr>
              <a:t> </a:t>
            </a:r>
            <a:r>
              <a:rPr lang="lv-LV" sz="3200" dirty="0" err="1">
                <a:latin typeface="Calibri" panose="020F0502020204030204" pitchFamily="34" charset="0"/>
              </a:rPr>
              <a:t>within</a:t>
            </a:r>
            <a:r>
              <a:rPr lang="lv-LV" sz="3200" dirty="0">
                <a:latin typeface="Calibri" panose="020F0502020204030204" pitchFamily="34" charset="0"/>
              </a:rPr>
              <a:t> </a:t>
            </a:r>
            <a:r>
              <a:rPr lang="lv-LV" sz="3200" dirty="0" err="1">
                <a:latin typeface="Calibri" panose="020F0502020204030204" pitchFamily="34" charset="0"/>
              </a:rPr>
              <a:t>one</a:t>
            </a:r>
            <a:r>
              <a:rPr lang="lv-LV" sz="3200" dirty="0">
                <a:latin typeface="Calibri" panose="020F0502020204030204" pitchFamily="34" charset="0"/>
              </a:rPr>
              <a:t> </a:t>
            </a:r>
            <a:r>
              <a:rPr lang="lv-LV" sz="3200" dirty="0" err="1">
                <a:latin typeface="Calibri" panose="020F0502020204030204" pitchFamily="34" charset="0"/>
              </a:rPr>
              <a:t>state</a:t>
            </a:r>
            <a:r>
              <a:rPr lang="lv-LV" sz="3200" dirty="0">
                <a:latin typeface="Calibri" panose="020F0502020204030204" pitchFamily="34" charset="0"/>
              </a:rPr>
              <a:t> </a:t>
            </a:r>
            <a:r>
              <a:rPr lang="lv-LV" sz="3200" dirty="0" err="1">
                <a:latin typeface="Calibri" panose="020F0502020204030204" pitchFamily="34" charset="0"/>
              </a:rPr>
              <a:t>affecting</a:t>
            </a:r>
            <a:r>
              <a:rPr lang="lv-LV" sz="3200" dirty="0">
                <a:latin typeface="Calibri" panose="020F0502020204030204" pitchFamily="34" charset="0"/>
              </a:rPr>
              <a:t> </a:t>
            </a:r>
            <a:r>
              <a:rPr lang="lv-LV" sz="3200" dirty="0" err="1">
                <a:latin typeface="Calibri" panose="020F0502020204030204" pitchFamily="34" charset="0"/>
              </a:rPr>
              <a:t>the</a:t>
            </a:r>
            <a:r>
              <a:rPr lang="lv-LV" sz="3200" dirty="0">
                <a:latin typeface="Calibri" panose="020F0502020204030204" pitchFamily="34" charset="0"/>
              </a:rPr>
              <a:t> </a:t>
            </a:r>
            <a:r>
              <a:rPr lang="lv-LV" sz="3200" dirty="0" err="1">
                <a:latin typeface="Calibri" panose="020F0502020204030204" pitchFamily="34" charset="0"/>
              </a:rPr>
              <a:t>territory</a:t>
            </a:r>
            <a:r>
              <a:rPr lang="lv-LV" sz="3200" dirty="0">
                <a:latin typeface="Calibri" panose="020F0502020204030204" pitchFamily="34" charset="0"/>
              </a:rPr>
              <a:t> </a:t>
            </a:r>
            <a:r>
              <a:rPr lang="lv-LV" sz="3200" dirty="0" err="1">
                <a:latin typeface="Calibri" panose="020F0502020204030204" pitchFamily="34" charset="0"/>
              </a:rPr>
              <a:t>of</a:t>
            </a:r>
            <a:r>
              <a:rPr lang="lv-LV" sz="3200" dirty="0">
                <a:latin typeface="Calibri" panose="020F0502020204030204" pitchFamily="34" charset="0"/>
              </a:rPr>
              <a:t> </a:t>
            </a:r>
            <a:r>
              <a:rPr lang="lv-LV" sz="3200" dirty="0" err="1">
                <a:latin typeface="Calibri" panose="020F0502020204030204" pitchFamily="34" charset="0"/>
              </a:rPr>
              <a:t>the</a:t>
            </a:r>
            <a:r>
              <a:rPr lang="lv-LV" sz="3200" dirty="0">
                <a:latin typeface="Calibri" panose="020F0502020204030204" pitchFamily="34" charset="0"/>
              </a:rPr>
              <a:t> </a:t>
            </a:r>
            <a:r>
              <a:rPr lang="lv-LV" sz="3200" dirty="0" err="1">
                <a:latin typeface="Calibri" panose="020F0502020204030204" pitchFamily="34" charset="0"/>
              </a:rPr>
              <a:t>state</a:t>
            </a:r>
            <a:r>
              <a:rPr lang="lv-LV" sz="3200" dirty="0">
                <a:latin typeface="Calibri" panose="020F0502020204030204" pitchFamily="34" charset="0"/>
              </a:rPr>
              <a:t> </a:t>
            </a:r>
            <a:r>
              <a:rPr lang="lv-LV" sz="3200" dirty="0" err="1">
                <a:latin typeface="Calibri" panose="020F0502020204030204" pitchFamily="34" charset="0"/>
              </a:rPr>
              <a:t>or</a:t>
            </a:r>
            <a:r>
              <a:rPr lang="lv-LV" sz="3200" dirty="0">
                <a:latin typeface="Calibri" panose="020F0502020204030204" pitchFamily="34" charset="0"/>
              </a:rPr>
              <a:t> </a:t>
            </a:r>
            <a:r>
              <a:rPr lang="lv-LV" sz="3200" dirty="0" err="1">
                <a:latin typeface="Calibri" panose="020F0502020204030204" pitchFamily="34" charset="0"/>
              </a:rPr>
              <a:t>its</a:t>
            </a:r>
            <a:r>
              <a:rPr lang="lv-LV" sz="3200" dirty="0">
                <a:latin typeface="Calibri" panose="020F0502020204030204" pitchFamily="34" charset="0"/>
              </a:rPr>
              <a:t> </a:t>
            </a:r>
            <a:r>
              <a:rPr lang="lv-LV" sz="3200" dirty="0" err="1">
                <a:latin typeface="Calibri" panose="020F0502020204030204" pitchFamily="34" charset="0"/>
              </a:rPr>
              <a:t>government</a:t>
            </a:r>
            <a:r>
              <a:rPr lang="lv-LV" sz="3200" dirty="0">
                <a:latin typeface="Calibri" panose="020F0502020204030204" pitchFamily="34" charset="0"/>
              </a:rPr>
              <a:t>. </a:t>
            </a:r>
            <a:endParaRPr lang="lv-LV" dirty="0"/>
          </a:p>
        </p:txBody>
      </p:sp>
      <p:sp>
        <p:nvSpPr>
          <p:cNvPr id="5" name="Slaida numura vietturis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5AB077-A322-4F54-8B77-4E47EFABD64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6" name="Picture 6" descr="ANd9GcTrtwY7hXgL8FEogjmXZl-AKBZs_vjHLI8rCjMPCPcoerbSKKRFo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86603" y="1280224"/>
            <a:ext cx="2719135" cy="2659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 descr="ANd9GcTnkvPzVF14f4bs76gz7ctERaz2I28vJYEV9cIE9i79Wwt_0TGM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86603" y="4121893"/>
            <a:ext cx="2914263" cy="251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6589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irsraksts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lv-LV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Natural</a:t>
            </a:r>
            <a:r>
              <a:rPr lang="lv-LV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v-LV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Disasters</a:t>
            </a:r>
            <a:r>
              <a:rPr lang="lv-LV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lv-LV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lv-LV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atura vietturis 2"/>
          <p:cNvSpPr>
            <a:spLocks noGrp="1"/>
          </p:cNvSpPr>
          <p:nvPr>
            <p:ph idx="1"/>
          </p:nvPr>
        </p:nvSpPr>
        <p:spPr>
          <a:xfrm>
            <a:off x="912725" y="1667778"/>
            <a:ext cx="10669675" cy="4084630"/>
          </a:xfrm>
        </p:spPr>
        <p:txBody>
          <a:bodyPr>
            <a:normAutofit/>
          </a:bodyPr>
          <a:lstStyle/>
          <a:p>
            <a:pPr marL="114270" indent="0" algn="ctr">
              <a:buNone/>
            </a:pPr>
            <a:r>
              <a:rPr lang="lv-LV" sz="2800" dirty="0" err="1">
                <a:cs typeface="Times New Roman" panose="02020603050405020304" pitchFamily="18" charset="0"/>
              </a:rPr>
              <a:t>Are</a:t>
            </a:r>
            <a:r>
              <a:rPr lang="lv-LV" sz="2800" dirty="0">
                <a:cs typeface="Times New Roman" panose="02020603050405020304" pitchFamily="18" charset="0"/>
              </a:rPr>
              <a:t> </a:t>
            </a:r>
            <a:r>
              <a:rPr lang="lv-LV" sz="2800" dirty="0" err="1">
                <a:cs typeface="Times New Roman" panose="02020603050405020304" pitchFamily="18" charset="0"/>
              </a:rPr>
              <a:t>extreme</a:t>
            </a:r>
            <a:r>
              <a:rPr lang="lv-LV" sz="2800" dirty="0">
                <a:cs typeface="Times New Roman" panose="02020603050405020304" pitchFamily="18" charset="0"/>
              </a:rPr>
              <a:t> </a:t>
            </a:r>
            <a:r>
              <a:rPr lang="lv-LV" sz="2800" dirty="0" err="1">
                <a:cs typeface="Times New Roman" panose="02020603050405020304" pitchFamily="18" charset="0"/>
              </a:rPr>
              <a:t>geophysical</a:t>
            </a:r>
            <a:r>
              <a:rPr lang="lv-LV" sz="2800" dirty="0">
                <a:cs typeface="Times New Roman" panose="02020603050405020304" pitchFamily="18" charset="0"/>
              </a:rPr>
              <a:t> </a:t>
            </a:r>
            <a:r>
              <a:rPr lang="lv-LV" sz="2800" dirty="0" err="1">
                <a:cs typeface="Times New Roman" panose="02020603050405020304" pitchFamily="18" charset="0"/>
              </a:rPr>
              <a:t>events</a:t>
            </a:r>
            <a:r>
              <a:rPr lang="lv-LV" sz="2800" dirty="0">
                <a:cs typeface="Times New Roman" panose="02020603050405020304" pitchFamily="18" charset="0"/>
              </a:rPr>
              <a:t>, </a:t>
            </a:r>
            <a:r>
              <a:rPr lang="lv-LV" sz="2800" dirty="0" err="1">
                <a:cs typeface="Times New Roman" panose="02020603050405020304" pitchFamily="18" charset="0"/>
              </a:rPr>
              <a:t>biological</a:t>
            </a:r>
            <a:r>
              <a:rPr lang="lv-LV" sz="2800" dirty="0">
                <a:cs typeface="Times New Roman" panose="02020603050405020304" pitchFamily="18" charset="0"/>
              </a:rPr>
              <a:t> </a:t>
            </a:r>
            <a:r>
              <a:rPr lang="lv-LV" sz="2800" dirty="0" err="1">
                <a:cs typeface="Times New Roman" panose="02020603050405020304" pitchFamily="18" charset="0"/>
              </a:rPr>
              <a:t>rocesses</a:t>
            </a:r>
            <a:r>
              <a:rPr lang="lv-LV" sz="2800" dirty="0">
                <a:cs typeface="Times New Roman" panose="02020603050405020304" pitchFamily="18" charset="0"/>
              </a:rPr>
              <a:t> </a:t>
            </a:r>
            <a:r>
              <a:rPr lang="lv-LV" sz="2800" dirty="0" err="1">
                <a:cs typeface="Times New Roman" panose="02020603050405020304" pitchFamily="18" charset="0"/>
              </a:rPr>
              <a:t>and</a:t>
            </a:r>
            <a:r>
              <a:rPr lang="lv-LV" sz="2800" dirty="0">
                <a:cs typeface="Times New Roman" panose="02020603050405020304" pitchFamily="18" charset="0"/>
              </a:rPr>
              <a:t> major </a:t>
            </a:r>
            <a:r>
              <a:rPr lang="lv-LV" sz="2800" dirty="0" err="1">
                <a:cs typeface="Times New Roman" panose="02020603050405020304" pitchFamily="18" charset="0"/>
              </a:rPr>
              <a:t>technological</a:t>
            </a:r>
            <a:r>
              <a:rPr lang="lv-LV" sz="2800" dirty="0">
                <a:cs typeface="Times New Roman" panose="02020603050405020304" pitchFamily="18" charset="0"/>
              </a:rPr>
              <a:t> </a:t>
            </a:r>
            <a:r>
              <a:rPr lang="lv-LV" sz="2800" dirty="0" err="1">
                <a:cs typeface="Times New Roman" panose="02020603050405020304" pitchFamily="18" charset="0"/>
              </a:rPr>
              <a:t>accidents</a:t>
            </a:r>
            <a:r>
              <a:rPr lang="lv-LV" sz="2800" dirty="0">
                <a:cs typeface="Times New Roman" panose="02020603050405020304" pitchFamily="18" charset="0"/>
              </a:rPr>
              <a:t> </a:t>
            </a:r>
            <a:r>
              <a:rPr lang="lv-LV" sz="2800" dirty="0" err="1">
                <a:cs typeface="Times New Roman" panose="02020603050405020304" pitchFamily="18" charset="0"/>
              </a:rPr>
              <a:t>connected</a:t>
            </a:r>
            <a:r>
              <a:rPr lang="lv-LV" sz="2800" dirty="0">
                <a:cs typeface="Times New Roman" panose="02020603050405020304" pitchFamily="18" charset="0"/>
              </a:rPr>
              <a:t> </a:t>
            </a:r>
            <a:r>
              <a:rPr lang="lv-LV" sz="2800" dirty="0" err="1">
                <a:cs typeface="Times New Roman" panose="02020603050405020304" pitchFamily="18" charset="0"/>
              </a:rPr>
              <a:t>with</a:t>
            </a:r>
            <a:r>
              <a:rPr lang="lv-LV" sz="2800" dirty="0">
                <a:cs typeface="Times New Roman" panose="02020603050405020304" pitchFamily="18" charset="0"/>
              </a:rPr>
              <a:t> </a:t>
            </a:r>
            <a:r>
              <a:rPr lang="lv-LV" sz="2800" dirty="0" err="1">
                <a:cs typeface="Times New Roman" panose="02020603050405020304" pitchFamily="18" charset="0"/>
              </a:rPr>
              <a:t>the</a:t>
            </a:r>
            <a:r>
              <a:rPr lang="lv-LV" sz="2800" dirty="0">
                <a:cs typeface="Times New Roman" panose="02020603050405020304" pitchFamily="18" charset="0"/>
              </a:rPr>
              <a:t> </a:t>
            </a:r>
            <a:r>
              <a:rPr lang="lv-LV" sz="2800" dirty="0" err="1">
                <a:cs typeface="Times New Roman" panose="02020603050405020304" pitchFamily="18" charset="0"/>
              </a:rPr>
              <a:t>release</a:t>
            </a:r>
            <a:r>
              <a:rPr lang="lv-LV" sz="2800" dirty="0">
                <a:cs typeface="Times New Roman" panose="02020603050405020304" pitchFamily="18" charset="0"/>
              </a:rPr>
              <a:t> </a:t>
            </a:r>
            <a:r>
              <a:rPr lang="lv-LV" sz="2800" dirty="0" err="1">
                <a:cs typeface="Times New Roman" panose="02020603050405020304" pitchFamily="18" charset="0"/>
              </a:rPr>
              <a:t>of</a:t>
            </a:r>
            <a:r>
              <a:rPr lang="lv-LV" sz="2800" dirty="0">
                <a:cs typeface="Times New Roman" panose="02020603050405020304" pitchFamily="18" charset="0"/>
              </a:rPr>
              <a:t> </a:t>
            </a:r>
            <a:r>
              <a:rPr lang="lv-LV" sz="2800" dirty="0" err="1">
                <a:cs typeface="Times New Roman" panose="02020603050405020304" pitchFamily="18" charset="0"/>
              </a:rPr>
              <a:t>huge</a:t>
            </a:r>
            <a:r>
              <a:rPr lang="lv-LV" sz="2800" dirty="0">
                <a:cs typeface="Times New Roman" panose="02020603050405020304" pitchFamily="18" charset="0"/>
              </a:rPr>
              <a:t> </a:t>
            </a:r>
            <a:r>
              <a:rPr lang="lv-LV" sz="2800" dirty="0" err="1">
                <a:cs typeface="Times New Roman" panose="02020603050405020304" pitchFamily="18" charset="0"/>
              </a:rPr>
              <a:t>energy</a:t>
            </a:r>
            <a:r>
              <a:rPr lang="lv-LV" sz="2800" dirty="0">
                <a:cs typeface="Times New Roman" panose="02020603050405020304" pitchFamily="18" charset="0"/>
              </a:rPr>
              <a:t> </a:t>
            </a:r>
            <a:r>
              <a:rPr lang="lv-LV" sz="2800" dirty="0" err="1">
                <a:cs typeface="Times New Roman" panose="02020603050405020304" pitchFamily="18" charset="0"/>
              </a:rPr>
              <a:t>or</a:t>
            </a:r>
            <a:r>
              <a:rPr lang="lv-LV" sz="2800" dirty="0">
                <a:cs typeface="Times New Roman" panose="02020603050405020304" pitchFamily="18" charset="0"/>
              </a:rPr>
              <a:t> </a:t>
            </a:r>
            <a:r>
              <a:rPr lang="lv-LV" sz="2800" dirty="0" err="1">
                <a:cs typeface="Times New Roman" panose="02020603050405020304" pitchFamily="18" charset="0"/>
              </a:rPr>
              <a:t>movement</a:t>
            </a:r>
            <a:r>
              <a:rPr lang="lv-LV" sz="2800" dirty="0">
                <a:cs typeface="Times New Roman" panose="02020603050405020304" pitchFamily="18" charset="0"/>
              </a:rPr>
              <a:t> </a:t>
            </a:r>
            <a:r>
              <a:rPr lang="lv-LV" sz="2800" dirty="0" err="1">
                <a:cs typeface="Times New Roman" panose="02020603050405020304" pitchFamily="18" charset="0"/>
              </a:rPr>
              <a:t>of</a:t>
            </a:r>
            <a:r>
              <a:rPr lang="lv-LV" sz="2800" dirty="0">
                <a:cs typeface="Times New Roman" panose="02020603050405020304" pitchFamily="18" charset="0"/>
              </a:rPr>
              <a:t> </a:t>
            </a:r>
            <a:r>
              <a:rPr lang="lv-LV" sz="2800" dirty="0" err="1">
                <a:cs typeface="Times New Roman" panose="02020603050405020304" pitchFamily="18" charset="0"/>
              </a:rPr>
              <a:t>materials</a:t>
            </a:r>
            <a:r>
              <a:rPr lang="lv-LV" sz="2800" dirty="0">
                <a:cs typeface="Times New Roman" panose="02020603050405020304" pitchFamily="18" charset="0"/>
              </a:rPr>
              <a:t>, </a:t>
            </a:r>
            <a:r>
              <a:rPr lang="lv-LV" sz="2800" dirty="0" err="1">
                <a:cs typeface="Times New Roman" panose="02020603050405020304" pitchFamily="18" charset="0"/>
              </a:rPr>
              <a:t>that</a:t>
            </a:r>
            <a:r>
              <a:rPr lang="lv-LV" sz="2800" dirty="0">
                <a:cs typeface="Times New Roman" panose="02020603050405020304" pitchFamily="18" charset="0"/>
              </a:rPr>
              <a:t> </a:t>
            </a:r>
            <a:r>
              <a:rPr lang="lv-LV" sz="2800" dirty="0" err="1">
                <a:cs typeface="Times New Roman" panose="02020603050405020304" pitchFamily="18" charset="0"/>
              </a:rPr>
              <a:t>cause</a:t>
            </a:r>
            <a:r>
              <a:rPr lang="lv-LV" sz="2800" dirty="0">
                <a:cs typeface="Times New Roman" panose="02020603050405020304" pitchFamily="18" charset="0"/>
              </a:rPr>
              <a:t> major </a:t>
            </a:r>
            <a:r>
              <a:rPr lang="lv-LV" sz="2800" dirty="0" err="1">
                <a:cs typeface="Times New Roman" panose="02020603050405020304" pitchFamily="18" charset="0"/>
              </a:rPr>
              <a:t>and</a:t>
            </a:r>
            <a:r>
              <a:rPr lang="lv-LV" sz="2800" dirty="0">
                <a:cs typeface="Times New Roman" panose="02020603050405020304" pitchFamily="18" charset="0"/>
              </a:rPr>
              <a:t> </a:t>
            </a:r>
            <a:r>
              <a:rPr lang="lv-LV" sz="2800" dirty="0" err="1">
                <a:cs typeface="Times New Roman" panose="02020603050405020304" pitchFamily="18" charset="0"/>
              </a:rPr>
              <a:t>unpredicted</a:t>
            </a:r>
            <a:r>
              <a:rPr lang="lv-LV" sz="2800" dirty="0">
                <a:cs typeface="Times New Roman" panose="02020603050405020304" pitchFamily="18" charset="0"/>
              </a:rPr>
              <a:t> </a:t>
            </a:r>
            <a:r>
              <a:rPr lang="lv-LV" sz="2800" dirty="0" err="1">
                <a:cs typeface="Times New Roman" panose="02020603050405020304" pitchFamily="18" charset="0"/>
              </a:rPr>
              <a:t>threat</a:t>
            </a:r>
            <a:r>
              <a:rPr lang="lv-LV" sz="2800" dirty="0">
                <a:cs typeface="Times New Roman" panose="02020603050405020304" pitchFamily="18" charset="0"/>
              </a:rPr>
              <a:t> </a:t>
            </a:r>
            <a:r>
              <a:rPr lang="lv-LV" sz="2800" dirty="0" err="1">
                <a:cs typeface="Times New Roman" panose="02020603050405020304" pitchFamily="18" charset="0"/>
              </a:rPr>
              <a:t>for</a:t>
            </a:r>
            <a:r>
              <a:rPr lang="lv-LV" sz="2800" dirty="0">
                <a:cs typeface="Times New Roman" panose="02020603050405020304" pitchFamily="18" charset="0"/>
              </a:rPr>
              <a:t> </a:t>
            </a:r>
            <a:r>
              <a:rPr lang="lv-LV" sz="2800" dirty="0" err="1">
                <a:cs typeface="Times New Roman" panose="02020603050405020304" pitchFamily="18" charset="0"/>
              </a:rPr>
              <a:t>life</a:t>
            </a:r>
            <a:r>
              <a:rPr lang="lv-LV" sz="2800" dirty="0">
                <a:cs typeface="Times New Roman" panose="02020603050405020304" pitchFamily="18" charset="0"/>
              </a:rPr>
              <a:t> </a:t>
            </a:r>
            <a:r>
              <a:rPr lang="lv-LV" sz="2800" dirty="0" err="1">
                <a:cs typeface="Times New Roman" panose="02020603050405020304" pitchFamily="18" charset="0"/>
              </a:rPr>
              <a:t>and</a:t>
            </a:r>
            <a:r>
              <a:rPr lang="lv-LV" sz="2800" dirty="0">
                <a:cs typeface="Times New Roman" panose="02020603050405020304" pitchFamily="18" charset="0"/>
              </a:rPr>
              <a:t> </a:t>
            </a:r>
            <a:r>
              <a:rPr lang="lv-LV" sz="2800" dirty="0" err="1">
                <a:cs typeface="Times New Roman" panose="02020603050405020304" pitchFamily="18" charset="0"/>
              </a:rPr>
              <a:t>may</a:t>
            </a:r>
            <a:r>
              <a:rPr lang="lv-LV" sz="2800" dirty="0">
                <a:cs typeface="Times New Roman" panose="02020603050405020304" pitchFamily="18" charset="0"/>
              </a:rPr>
              <a:t> </a:t>
            </a:r>
            <a:r>
              <a:rPr lang="lv-LV" sz="2800" dirty="0" err="1">
                <a:cs typeface="Times New Roman" panose="02020603050405020304" pitchFamily="18" charset="0"/>
              </a:rPr>
              <a:t>cause</a:t>
            </a:r>
            <a:r>
              <a:rPr lang="lv-LV" sz="2800" dirty="0">
                <a:cs typeface="Times New Roman" panose="02020603050405020304" pitchFamily="18" charset="0"/>
              </a:rPr>
              <a:t> </a:t>
            </a:r>
            <a:r>
              <a:rPr lang="lv-LV" sz="2800" dirty="0" err="1">
                <a:cs typeface="Times New Roman" panose="02020603050405020304" pitchFamily="18" charset="0"/>
              </a:rPr>
              <a:t>significant</a:t>
            </a:r>
            <a:r>
              <a:rPr lang="lv-LV" sz="2800" dirty="0">
                <a:cs typeface="Times New Roman" panose="02020603050405020304" pitchFamily="18" charset="0"/>
              </a:rPr>
              <a:t> </a:t>
            </a:r>
            <a:r>
              <a:rPr lang="lv-LV" sz="2800" dirty="0" err="1">
                <a:cs typeface="Times New Roman" panose="02020603050405020304" pitchFamily="18" charset="0"/>
              </a:rPr>
              <a:t>damage</a:t>
            </a:r>
            <a:r>
              <a:rPr lang="lv-LV" sz="2800" dirty="0">
                <a:cs typeface="Times New Roman" panose="02020603050405020304" pitchFamily="18" charset="0"/>
              </a:rPr>
              <a:t> to </a:t>
            </a:r>
            <a:r>
              <a:rPr lang="lv-LV" sz="2800" dirty="0" err="1">
                <a:cs typeface="Times New Roman" panose="02020603050405020304" pitchFamily="18" charset="0"/>
              </a:rPr>
              <a:t>material</a:t>
            </a:r>
            <a:r>
              <a:rPr lang="lv-LV" sz="2800" dirty="0">
                <a:cs typeface="Times New Roman" panose="02020603050405020304" pitchFamily="18" charset="0"/>
              </a:rPr>
              <a:t> </a:t>
            </a:r>
            <a:r>
              <a:rPr lang="lv-LV" sz="2800" dirty="0" err="1">
                <a:cs typeface="Times New Roman" panose="02020603050405020304" pitchFamily="18" charset="0"/>
              </a:rPr>
              <a:t>values</a:t>
            </a:r>
            <a:r>
              <a:rPr lang="lv-LV" sz="2800" dirty="0">
                <a:cs typeface="Times New Roman" panose="02020603050405020304" pitchFamily="18" charset="0"/>
              </a:rPr>
              <a:t> </a:t>
            </a:r>
            <a:r>
              <a:rPr lang="lv-LV" sz="2800" dirty="0" err="1">
                <a:cs typeface="Times New Roman" panose="02020603050405020304" pitchFamily="18" charset="0"/>
              </a:rPr>
              <a:t>and</a:t>
            </a:r>
            <a:r>
              <a:rPr lang="lv-LV" sz="2800" dirty="0">
                <a:cs typeface="Times New Roman" panose="02020603050405020304" pitchFamily="18" charset="0"/>
              </a:rPr>
              <a:t> </a:t>
            </a:r>
            <a:r>
              <a:rPr lang="lv-LV" sz="2800" dirty="0" err="1">
                <a:cs typeface="Times New Roman" panose="02020603050405020304" pitchFamily="18" charset="0"/>
              </a:rPr>
              <a:t>environment</a:t>
            </a:r>
            <a:r>
              <a:rPr lang="lv-LV" sz="2800" dirty="0">
                <a:cs typeface="Times New Roman" panose="02020603050405020304" pitchFamily="18" charset="0"/>
              </a:rPr>
              <a:t>.</a:t>
            </a:r>
          </a:p>
          <a:p>
            <a:pPr marL="114270" indent="0">
              <a:buNone/>
            </a:pPr>
            <a:endParaRPr lang="lv-LV" sz="2800" dirty="0"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encrypted-tbn1.gstatic.com/images?q=tbn:ANd9GcRK9R1_XpCdK6ubTkHDLXt4_9z-9jy9bBRxBgNlCq72kl9oo8C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4292804"/>
            <a:ext cx="2880320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406" y="4292804"/>
            <a:ext cx="2733675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9" y="4292804"/>
            <a:ext cx="2234877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762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irsraksts 1"/>
          <p:cNvSpPr>
            <a:spLocks noGrp="1"/>
          </p:cNvSpPr>
          <p:nvPr>
            <p:ph type="title"/>
          </p:nvPr>
        </p:nvSpPr>
        <p:spPr>
          <a:xfrm>
            <a:off x="2135188" y="260648"/>
            <a:ext cx="7620000" cy="1143000"/>
          </a:xfrm>
        </p:spPr>
        <p:txBody>
          <a:bodyPr/>
          <a:lstStyle/>
          <a:p>
            <a:pPr algn="ctr"/>
            <a:r>
              <a:rPr lang="lv-LV" sz="4800" dirty="0" err="1">
                <a:solidFill>
                  <a:srgbClr val="9E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Natural</a:t>
            </a:r>
            <a:r>
              <a:rPr lang="lv-LV" sz="4800" dirty="0">
                <a:solidFill>
                  <a:srgbClr val="9E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v-LV" sz="4800" dirty="0" err="1">
                <a:solidFill>
                  <a:srgbClr val="9E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Disasters</a:t>
            </a:r>
            <a:endParaRPr lang="lv-LV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Lejupvērstā bultiņa 3"/>
          <p:cNvSpPr/>
          <p:nvPr/>
        </p:nvSpPr>
        <p:spPr>
          <a:xfrm>
            <a:off x="4842943" y="1234205"/>
            <a:ext cx="1728192" cy="10081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9" rIns="91416" bIns="45709" rtlCol="0" anchor="ctr"/>
          <a:lstStyle/>
          <a:p>
            <a:pPr algn="ctr"/>
            <a:endParaRPr lang="lv-LV"/>
          </a:p>
        </p:txBody>
      </p:sp>
      <p:grpSp>
        <p:nvGrpSpPr>
          <p:cNvPr id="12" name="Grupa 11"/>
          <p:cNvGrpSpPr/>
          <p:nvPr/>
        </p:nvGrpSpPr>
        <p:grpSpPr>
          <a:xfrm>
            <a:off x="2207569" y="2492896"/>
            <a:ext cx="4969296" cy="648072"/>
            <a:chOff x="-1896072" y="424622"/>
            <a:chExt cx="4969296" cy="2161728"/>
          </a:xfrm>
        </p:grpSpPr>
        <p:sp>
          <p:nvSpPr>
            <p:cNvPr id="13" name="Taisnstūris 12"/>
            <p:cNvSpPr/>
            <p:nvPr/>
          </p:nvSpPr>
          <p:spPr>
            <a:xfrm>
              <a:off x="911496" y="424622"/>
              <a:ext cx="2161728" cy="2161728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Taisnstūris 13"/>
            <p:cNvSpPr/>
            <p:nvPr/>
          </p:nvSpPr>
          <p:spPr>
            <a:xfrm>
              <a:off x="-1896072" y="424622"/>
              <a:ext cx="4969296" cy="21617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9210" tIns="29210" rIns="29210" bIns="29210" numCol="1" spcCol="1270" anchor="ctr" anchorCtr="0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lv-LV" sz="2300" dirty="0">
                <a:solidFill>
                  <a:srgbClr val="9E0000"/>
                </a:solidFill>
                <a:latin typeface="Arial" charset="0"/>
                <a:cs typeface="Arial" charset="0"/>
              </a:endParaRPr>
            </a:p>
          </p:txBody>
        </p:sp>
      </p:grpSp>
      <p:grpSp>
        <p:nvGrpSpPr>
          <p:cNvPr id="15" name="Grupa 14"/>
          <p:cNvGrpSpPr/>
          <p:nvPr/>
        </p:nvGrpSpPr>
        <p:grpSpPr>
          <a:xfrm>
            <a:off x="2207571" y="2564905"/>
            <a:ext cx="7056785" cy="4248472"/>
            <a:chOff x="2729135" y="3572865"/>
            <a:chExt cx="3069821" cy="2161728"/>
          </a:xfrm>
        </p:grpSpPr>
        <p:sp>
          <p:nvSpPr>
            <p:cNvPr id="16" name="Taisnstūris 15"/>
            <p:cNvSpPr/>
            <p:nvPr/>
          </p:nvSpPr>
          <p:spPr>
            <a:xfrm>
              <a:off x="2729135" y="3572865"/>
              <a:ext cx="2161728" cy="2161728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Taisnstūris 16"/>
            <p:cNvSpPr/>
            <p:nvPr/>
          </p:nvSpPr>
          <p:spPr>
            <a:xfrm>
              <a:off x="2729135" y="3777183"/>
              <a:ext cx="3069821" cy="10925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9210" tIns="29210" rIns="29210" bIns="29210" numCol="1" spcCol="1270" anchor="ctr" anchorCtr="0">
              <a:noAutofit/>
            </a:bodyPr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lv-LV" sz="2300" b="1" dirty="0">
                <a:solidFill>
                  <a:srgbClr val="9E0000"/>
                </a:solidFill>
                <a:latin typeface="Arial" charset="0"/>
                <a:cs typeface="Arial" charset="0"/>
              </a:endParaRPr>
            </a:p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lv-LV" sz="2300" b="1" dirty="0">
                <a:solidFill>
                  <a:srgbClr val="9E0000"/>
                </a:solidFill>
                <a:latin typeface="Arial" charset="0"/>
                <a:cs typeface="Arial" charset="0"/>
              </a:endParaRPr>
            </a:p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lv-LV" sz="2300" b="1" dirty="0">
                <a:solidFill>
                  <a:srgbClr val="9E0000"/>
                </a:solidFill>
                <a:latin typeface="Arial" charset="0"/>
                <a:cs typeface="Arial" charset="0"/>
              </a:endParaRPr>
            </a:p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lang="lv-LV" sz="2300" b="1" dirty="0">
                <a:solidFill>
                  <a:srgbClr val="9E0000"/>
                </a:solidFill>
                <a:latin typeface="Arial" charset="0"/>
                <a:cs typeface="Arial" charset="0"/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645" y="2492897"/>
            <a:ext cx="2882959" cy="2620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aisnstūris 2"/>
          <p:cNvSpPr/>
          <p:nvPr/>
        </p:nvSpPr>
        <p:spPr>
          <a:xfrm>
            <a:off x="489098" y="2242318"/>
            <a:ext cx="796491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lv-LV" sz="2400" dirty="0">
                <a:solidFill>
                  <a:srgbClr val="414142"/>
                </a:solidFill>
                <a:latin typeface="Arial"/>
              </a:rPr>
              <a:t>a) </a:t>
            </a:r>
            <a:r>
              <a:rPr lang="lv-LV" sz="2400" dirty="0" err="1">
                <a:solidFill>
                  <a:srgbClr val="414142"/>
                </a:solidFill>
                <a:latin typeface="Arial"/>
              </a:rPr>
              <a:t>Geophysical</a:t>
            </a:r>
            <a:r>
              <a:rPr lang="lv-LV" sz="2400" dirty="0">
                <a:solidFill>
                  <a:srgbClr val="414142"/>
                </a:solidFill>
                <a:latin typeface="Arial"/>
              </a:rPr>
              <a:t> – </a:t>
            </a:r>
            <a:r>
              <a:rPr lang="lv-LV" sz="2400" dirty="0" err="1">
                <a:solidFill>
                  <a:srgbClr val="414142"/>
                </a:solidFill>
                <a:latin typeface="Arial"/>
              </a:rPr>
              <a:t>earthquakes</a:t>
            </a:r>
            <a:r>
              <a:rPr lang="lv-LV" sz="2400" dirty="0">
                <a:solidFill>
                  <a:srgbClr val="414142"/>
                </a:solidFill>
                <a:latin typeface="Arial"/>
              </a:rPr>
              <a:t>, </a:t>
            </a:r>
            <a:r>
              <a:rPr lang="lv-LV" sz="2400" dirty="0" err="1">
                <a:solidFill>
                  <a:srgbClr val="414142"/>
                </a:solidFill>
                <a:latin typeface="Arial"/>
              </a:rPr>
              <a:t>landslides</a:t>
            </a:r>
            <a:r>
              <a:rPr lang="lv-LV" sz="2400" dirty="0">
                <a:solidFill>
                  <a:srgbClr val="414142"/>
                </a:solidFill>
                <a:latin typeface="Arial"/>
              </a:rPr>
              <a:t>; </a:t>
            </a:r>
          </a:p>
          <a:p>
            <a:pPr algn="just"/>
            <a:r>
              <a:rPr lang="lv-LV" sz="2400" dirty="0">
                <a:solidFill>
                  <a:srgbClr val="414142"/>
                </a:solidFill>
                <a:latin typeface="Arial"/>
              </a:rPr>
              <a:t>b) </a:t>
            </a:r>
            <a:r>
              <a:rPr lang="lv-LV" sz="2400" dirty="0" err="1">
                <a:solidFill>
                  <a:srgbClr val="414142"/>
                </a:solidFill>
                <a:latin typeface="Arial"/>
              </a:rPr>
              <a:t>Hydrological</a:t>
            </a:r>
            <a:r>
              <a:rPr lang="lv-LV" sz="2400" dirty="0">
                <a:solidFill>
                  <a:srgbClr val="414142"/>
                </a:solidFill>
                <a:latin typeface="Arial"/>
              </a:rPr>
              <a:t> – </a:t>
            </a:r>
            <a:r>
              <a:rPr lang="lv-LV" sz="2400" dirty="0" err="1">
                <a:solidFill>
                  <a:srgbClr val="414142"/>
                </a:solidFill>
                <a:latin typeface="Arial"/>
              </a:rPr>
              <a:t>pales</a:t>
            </a:r>
            <a:r>
              <a:rPr lang="lv-LV" sz="2400" dirty="0">
                <a:solidFill>
                  <a:srgbClr val="414142"/>
                </a:solidFill>
                <a:latin typeface="Arial"/>
              </a:rPr>
              <a:t>, </a:t>
            </a:r>
            <a:r>
              <a:rPr lang="lv-LV" sz="2400" dirty="0" err="1">
                <a:solidFill>
                  <a:srgbClr val="414142"/>
                </a:solidFill>
                <a:latin typeface="Arial"/>
              </a:rPr>
              <a:t>floods</a:t>
            </a:r>
            <a:r>
              <a:rPr lang="lv-LV" sz="2400" dirty="0">
                <a:solidFill>
                  <a:srgbClr val="414142"/>
                </a:solidFill>
                <a:latin typeface="Arial"/>
              </a:rPr>
              <a:t>, </a:t>
            </a:r>
            <a:r>
              <a:rPr lang="lv-LV" sz="2400" dirty="0" err="1">
                <a:solidFill>
                  <a:srgbClr val="414142"/>
                </a:solidFill>
                <a:latin typeface="Arial"/>
              </a:rPr>
              <a:t>ice</a:t>
            </a:r>
            <a:r>
              <a:rPr lang="lv-LV" sz="2400" dirty="0">
                <a:solidFill>
                  <a:srgbClr val="414142"/>
                </a:solidFill>
                <a:latin typeface="Arial"/>
              </a:rPr>
              <a:t> </a:t>
            </a:r>
            <a:r>
              <a:rPr lang="lv-LV" sz="2400" dirty="0" err="1">
                <a:solidFill>
                  <a:srgbClr val="414142"/>
                </a:solidFill>
                <a:latin typeface="Arial"/>
              </a:rPr>
              <a:t>jams</a:t>
            </a:r>
            <a:r>
              <a:rPr lang="lv-LV" sz="2400" dirty="0">
                <a:solidFill>
                  <a:srgbClr val="414142"/>
                </a:solidFill>
                <a:latin typeface="Arial"/>
              </a:rPr>
              <a:t>;</a:t>
            </a:r>
          </a:p>
          <a:p>
            <a:pPr algn="just"/>
            <a:r>
              <a:rPr lang="lv-LV" sz="2400" dirty="0" err="1">
                <a:solidFill>
                  <a:srgbClr val="414142"/>
                </a:solidFill>
                <a:latin typeface="Arial"/>
              </a:rPr>
              <a:t>c)Meteorological</a:t>
            </a:r>
            <a:r>
              <a:rPr lang="lv-LV" sz="2400" dirty="0">
                <a:solidFill>
                  <a:srgbClr val="414142"/>
                </a:solidFill>
                <a:latin typeface="Arial"/>
              </a:rPr>
              <a:t> – </a:t>
            </a:r>
            <a:r>
              <a:rPr lang="lv-LV" sz="2400" dirty="0" err="1">
                <a:solidFill>
                  <a:srgbClr val="414142"/>
                </a:solidFill>
                <a:latin typeface="Arial"/>
              </a:rPr>
              <a:t>rainstorms</a:t>
            </a:r>
            <a:r>
              <a:rPr lang="lv-LV" sz="2400" dirty="0">
                <a:solidFill>
                  <a:srgbClr val="414142"/>
                </a:solidFill>
                <a:latin typeface="Arial"/>
              </a:rPr>
              <a:t>, </a:t>
            </a:r>
            <a:r>
              <a:rPr lang="lv-LV" sz="2400" dirty="0" err="1">
                <a:solidFill>
                  <a:srgbClr val="414142"/>
                </a:solidFill>
                <a:latin typeface="Arial"/>
              </a:rPr>
              <a:t>hail</a:t>
            </a:r>
            <a:r>
              <a:rPr lang="lv-LV" sz="2400" dirty="0">
                <a:solidFill>
                  <a:srgbClr val="414142"/>
                </a:solidFill>
                <a:latin typeface="Arial"/>
              </a:rPr>
              <a:t>, </a:t>
            </a:r>
            <a:r>
              <a:rPr lang="lv-LV" sz="2400" dirty="0" err="1">
                <a:solidFill>
                  <a:srgbClr val="414142"/>
                </a:solidFill>
                <a:latin typeface="Arial"/>
              </a:rPr>
              <a:t>heavy</a:t>
            </a:r>
            <a:r>
              <a:rPr lang="lv-LV" sz="2400" dirty="0">
                <a:solidFill>
                  <a:srgbClr val="414142"/>
                </a:solidFill>
                <a:latin typeface="Arial"/>
              </a:rPr>
              <a:t> </a:t>
            </a:r>
            <a:r>
              <a:rPr lang="lv-LV" sz="2400" dirty="0" err="1">
                <a:solidFill>
                  <a:srgbClr val="414142"/>
                </a:solidFill>
                <a:latin typeface="Arial"/>
              </a:rPr>
              <a:t>snow</a:t>
            </a:r>
            <a:r>
              <a:rPr lang="lv-LV" sz="2400" dirty="0">
                <a:solidFill>
                  <a:srgbClr val="414142"/>
                </a:solidFill>
                <a:latin typeface="Arial"/>
              </a:rPr>
              <a:t>, </a:t>
            </a:r>
            <a:r>
              <a:rPr lang="lv-LV" sz="2400" dirty="0" err="1">
                <a:solidFill>
                  <a:srgbClr val="414142"/>
                </a:solidFill>
                <a:latin typeface="Arial"/>
              </a:rPr>
              <a:t>storms</a:t>
            </a:r>
            <a:r>
              <a:rPr lang="lv-LV" sz="2400" dirty="0">
                <a:solidFill>
                  <a:srgbClr val="414142"/>
                </a:solidFill>
                <a:latin typeface="Arial"/>
              </a:rPr>
              <a:t>, </a:t>
            </a:r>
            <a:r>
              <a:rPr lang="lv-LV" sz="2400" dirty="0" err="1">
                <a:solidFill>
                  <a:srgbClr val="414142"/>
                </a:solidFill>
                <a:latin typeface="Arial"/>
              </a:rPr>
              <a:t>tornadoes</a:t>
            </a:r>
            <a:r>
              <a:rPr lang="lv-LV" sz="2400" dirty="0">
                <a:solidFill>
                  <a:srgbClr val="414142"/>
                </a:solidFill>
                <a:latin typeface="Arial"/>
              </a:rPr>
              <a:t>; </a:t>
            </a:r>
          </a:p>
          <a:p>
            <a:pPr algn="just"/>
            <a:r>
              <a:rPr lang="lv-LV" sz="2400" dirty="0" err="1">
                <a:solidFill>
                  <a:srgbClr val="414142"/>
                </a:solidFill>
                <a:latin typeface="Arial"/>
              </a:rPr>
              <a:t>d)Climatological</a:t>
            </a:r>
            <a:r>
              <a:rPr lang="lv-LV" sz="2400" dirty="0">
                <a:solidFill>
                  <a:srgbClr val="414142"/>
                </a:solidFill>
                <a:latin typeface="Arial"/>
              </a:rPr>
              <a:t> – </a:t>
            </a:r>
            <a:r>
              <a:rPr lang="lv-LV" sz="2400" dirty="0" err="1">
                <a:solidFill>
                  <a:srgbClr val="414142"/>
                </a:solidFill>
                <a:latin typeface="Arial"/>
              </a:rPr>
              <a:t>strong</a:t>
            </a:r>
            <a:r>
              <a:rPr lang="lv-LV" sz="2400" dirty="0">
                <a:solidFill>
                  <a:srgbClr val="414142"/>
                </a:solidFill>
                <a:latin typeface="Arial"/>
              </a:rPr>
              <a:t> </a:t>
            </a:r>
            <a:r>
              <a:rPr lang="lv-LV" sz="2400" dirty="0" err="1">
                <a:solidFill>
                  <a:srgbClr val="414142"/>
                </a:solidFill>
                <a:latin typeface="Arial"/>
              </a:rPr>
              <a:t>frost</a:t>
            </a:r>
            <a:r>
              <a:rPr lang="lv-LV" sz="2400" dirty="0">
                <a:solidFill>
                  <a:srgbClr val="414142"/>
                </a:solidFill>
                <a:latin typeface="Arial"/>
              </a:rPr>
              <a:t> </a:t>
            </a:r>
            <a:r>
              <a:rPr lang="lv-LV" sz="2400" dirty="0" err="1">
                <a:solidFill>
                  <a:srgbClr val="414142"/>
                </a:solidFill>
                <a:latin typeface="Arial"/>
              </a:rPr>
              <a:t>or</a:t>
            </a:r>
            <a:r>
              <a:rPr lang="lv-LV" sz="2400" dirty="0">
                <a:solidFill>
                  <a:srgbClr val="414142"/>
                </a:solidFill>
                <a:latin typeface="Arial"/>
              </a:rPr>
              <a:t> </a:t>
            </a:r>
            <a:r>
              <a:rPr lang="lv-LV" sz="2400" dirty="0" err="1">
                <a:solidFill>
                  <a:srgbClr val="414142"/>
                </a:solidFill>
                <a:latin typeface="Arial"/>
              </a:rPr>
              <a:t>heat</a:t>
            </a:r>
            <a:r>
              <a:rPr lang="lv-LV" sz="2400" dirty="0">
                <a:solidFill>
                  <a:srgbClr val="414142"/>
                </a:solidFill>
                <a:latin typeface="Arial"/>
              </a:rPr>
              <a:t>, </a:t>
            </a:r>
            <a:r>
              <a:rPr lang="lv-LV" sz="2400" dirty="0" err="1">
                <a:solidFill>
                  <a:srgbClr val="414142"/>
                </a:solidFill>
                <a:latin typeface="Arial"/>
              </a:rPr>
              <a:t>icing</a:t>
            </a:r>
            <a:r>
              <a:rPr lang="lv-LV" sz="2400" dirty="0">
                <a:solidFill>
                  <a:srgbClr val="414142"/>
                </a:solidFill>
                <a:latin typeface="Arial"/>
              </a:rPr>
              <a:t>, </a:t>
            </a:r>
            <a:r>
              <a:rPr lang="lv-LV" sz="2400" dirty="0" err="1">
                <a:solidFill>
                  <a:srgbClr val="414142"/>
                </a:solidFill>
                <a:latin typeface="Arial"/>
              </a:rPr>
              <a:t>drought</a:t>
            </a:r>
            <a:r>
              <a:rPr lang="lv-LV" sz="2400" dirty="0">
                <a:solidFill>
                  <a:srgbClr val="414142"/>
                </a:solidFill>
                <a:latin typeface="Arial"/>
              </a:rPr>
              <a:t>, </a:t>
            </a:r>
            <a:r>
              <a:rPr lang="lv-LV" sz="2400" dirty="0" err="1">
                <a:solidFill>
                  <a:srgbClr val="414142"/>
                </a:solidFill>
                <a:latin typeface="Arial"/>
              </a:rPr>
              <a:t>forest</a:t>
            </a:r>
            <a:r>
              <a:rPr lang="lv-LV" sz="2400" dirty="0">
                <a:solidFill>
                  <a:srgbClr val="414142"/>
                </a:solidFill>
                <a:latin typeface="Arial"/>
              </a:rPr>
              <a:t> </a:t>
            </a:r>
            <a:r>
              <a:rPr lang="lv-LV" sz="2400" dirty="0" err="1">
                <a:solidFill>
                  <a:srgbClr val="414142"/>
                </a:solidFill>
                <a:latin typeface="Arial"/>
              </a:rPr>
              <a:t>and</a:t>
            </a:r>
            <a:r>
              <a:rPr lang="lv-LV" sz="2400" dirty="0">
                <a:solidFill>
                  <a:srgbClr val="414142"/>
                </a:solidFill>
                <a:latin typeface="Arial"/>
              </a:rPr>
              <a:t> </a:t>
            </a:r>
            <a:r>
              <a:rPr lang="lv-LV" sz="2400" dirty="0" err="1">
                <a:solidFill>
                  <a:srgbClr val="414142"/>
                </a:solidFill>
                <a:latin typeface="Arial"/>
              </a:rPr>
              <a:t>peat</a:t>
            </a:r>
            <a:r>
              <a:rPr lang="lv-LV" sz="2400" dirty="0">
                <a:solidFill>
                  <a:srgbClr val="414142"/>
                </a:solidFill>
                <a:latin typeface="Arial"/>
              </a:rPr>
              <a:t> </a:t>
            </a:r>
            <a:r>
              <a:rPr lang="lv-LV" sz="2400" dirty="0" err="1">
                <a:solidFill>
                  <a:srgbClr val="414142"/>
                </a:solidFill>
                <a:latin typeface="Arial"/>
              </a:rPr>
              <a:t>bog</a:t>
            </a:r>
            <a:r>
              <a:rPr lang="lv-LV" sz="2400" dirty="0">
                <a:solidFill>
                  <a:srgbClr val="414142"/>
                </a:solidFill>
                <a:latin typeface="Arial"/>
              </a:rPr>
              <a:t> </a:t>
            </a:r>
            <a:r>
              <a:rPr lang="lv-LV" sz="2400" dirty="0" err="1">
                <a:solidFill>
                  <a:srgbClr val="414142"/>
                </a:solidFill>
                <a:latin typeface="Arial"/>
              </a:rPr>
              <a:t>fires</a:t>
            </a:r>
            <a:r>
              <a:rPr lang="lv-LV" sz="2400" dirty="0">
                <a:solidFill>
                  <a:srgbClr val="414142"/>
                </a:solidFill>
                <a:latin typeface="Arial"/>
              </a:rPr>
              <a:t>; </a:t>
            </a:r>
          </a:p>
          <a:p>
            <a:pPr algn="just"/>
            <a:r>
              <a:rPr lang="lv-LV" sz="2400" dirty="0">
                <a:solidFill>
                  <a:srgbClr val="414142"/>
                </a:solidFill>
                <a:latin typeface="Arial"/>
              </a:rPr>
              <a:t>e) </a:t>
            </a:r>
            <a:r>
              <a:rPr lang="lv-LV" sz="2400" dirty="0" err="1">
                <a:solidFill>
                  <a:srgbClr val="414142"/>
                </a:solidFill>
                <a:latin typeface="Arial"/>
              </a:rPr>
              <a:t>Biological</a:t>
            </a:r>
            <a:r>
              <a:rPr lang="lv-LV" sz="2400" dirty="0">
                <a:solidFill>
                  <a:srgbClr val="414142"/>
                </a:solidFill>
                <a:latin typeface="Arial"/>
              </a:rPr>
              <a:t> – </a:t>
            </a:r>
            <a:r>
              <a:rPr lang="lv-LV" sz="2400" dirty="0" err="1">
                <a:solidFill>
                  <a:srgbClr val="414142"/>
                </a:solidFill>
                <a:latin typeface="Arial"/>
              </a:rPr>
              <a:t>epidemics</a:t>
            </a:r>
            <a:r>
              <a:rPr lang="lv-LV" sz="2400" dirty="0">
                <a:solidFill>
                  <a:srgbClr val="414142"/>
                </a:solidFill>
                <a:latin typeface="Arial"/>
              </a:rPr>
              <a:t>, </a:t>
            </a:r>
            <a:r>
              <a:rPr lang="lv-LV" sz="2400" dirty="0" err="1">
                <a:solidFill>
                  <a:srgbClr val="414142"/>
                </a:solidFill>
                <a:latin typeface="Arial"/>
              </a:rPr>
              <a:t>epizootics</a:t>
            </a:r>
            <a:r>
              <a:rPr lang="lv-LV" sz="2400" dirty="0">
                <a:solidFill>
                  <a:srgbClr val="414142"/>
                </a:solidFill>
                <a:latin typeface="Arial"/>
              </a:rPr>
              <a:t>, </a:t>
            </a:r>
            <a:r>
              <a:rPr lang="lv-LV" sz="2400" dirty="0" err="1">
                <a:solidFill>
                  <a:srgbClr val="414142"/>
                </a:solidFill>
                <a:latin typeface="Arial"/>
              </a:rPr>
              <a:t>epiphitotics</a:t>
            </a:r>
            <a:r>
              <a:rPr lang="lv-LV" sz="2400" dirty="0">
                <a:solidFill>
                  <a:srgbClr val="414142"/>
                </a:solidFill>
                <a:latin typeface="Arial"/>
              </a:rPr>
              <a:t>;</a:t>
            </a:r>
          </a:p>
          <a:p>
            <a:pPr algn="just"/>
            <a:r>
              <a:rPr lang="lv-LV" sz="2400" dirty="0" err="1">
                <a:solidFill>
                  <a:srgbClr val="414142"/>
                </a:solidFill>
                <a:latin typeface="Arial"/>
              </a:rPr>
              <a:t>f)Cosmic</a:t>
            </a:r>
            <a:r>
              <a:rPr lang="lv-LV" sz="2400" dirty="0">
                <a:solidFill>
                  <a:srgbClr val="414142"/>
                </a:solidFill>
                <a:latin typeface="Arial"/>
              </a:rPr>
              <a:t> – </a:t>
            </a:r>
            <a:r>
              <a:rPr lang="lv-LV" sz="2400" dirty="0" err="1">
                <a:solidFill>
                  <a:srgbClr val="414142"/>
                </a:solidFill>
                <a:latin typeface="Arial"/>
              </a:rPr>
              <a:t>drop-off</a:t>
            </a:r>
            <a:r>
              <a:rPr lang="lv-LV" sz="2400" dirty="0">
                <a:solidFill>
                  <a:srgbClr val="414142"/>
                </a:solidFill>
                <a:latin typeface="Arial"/>
              </a:rPr>
              <a:t> </a:t>
            </a:r>
            <a:r>
              <a:rPr lang="lv-LV" sz="2400" dirty="0" err="1">
                <a:solidFill>
                  <a:srgbClr val="414142"/>
                </a:solidFill>
                <a:latin typeface="Arial"/>
              </a:rPr>
              <a:t>of</a:t>
            </a:r>
            <a:r>
              <a:rPr lang="lv-LV" sz="2400" dirty="0">
                <a:solidFill>
                  <a:srgbClr val="414142"/>
                </a:solidFill>
                <a:latin typeface="Arial"/>
              </a:rPr>
              <a:t> </a:t>
            </a:r>
            <a:r>
              <a:rPr lang="lv-LV" sz="2400" dirty="0" err="1">
                <a:solidFill>
                  <a:srgbClr val="414142"/>
                </a:solidFill>
                <a:latin typeface="Arial"/>
              </a:rPr>
              <a:t>meteorites</a:t>
            </a:r>
            <a:r>
              <a:rPr lang="lv-LV" sz="2400" dirty="0">
                <a:solidFill>
                  <a:srgbClr val="414142"/>
                </a:solidFill>
                <a:latin typeface="Arial"/>
              </a:rPr>
              <a:t>, </a:t>
            </a:r>
            <a:r>
              <a:rPr lang="lv-LV" sz="2400" dirty="0" err="1">
                <a:solidFill>
                  <a:srgbClr val="414142"/>
                </a:solidFill>
                <a:latin typeface="Arial"/>
              </a:rPr>
              <a:t>geomagnetic</a:t>
            </a:r>
            <a:r>
              <a:rPr lang="lv-LV" sz="2400" dirty="0">
                <a:solidFill>
                  <a:srgbClr val="414142"/>
                </a:solidFill>
                <a:latin typeface="Arial"/>
              </a:rPr>
              <a:t> </a:t>
            </a:r>
            <a:r>
              <a:rPr lang="lv-LV" sz="2400" dirty="0" err="1">
                <a:solidFill>
                  <a:srgbClr val="414142"/>
                </a:solidFill>
                <a:latin typeface="Arial"/>
              </a:rPr>
              <a:t>storms</a:t>
            </a:r>
            <a:r>
              <a:rPr lang="lv-LV" sz="2400" dirty="0">
                <a:solidFill>
                  <a:srgbClr val="414142"/>
                </a:solidFill>
                <a:latin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68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irsraksts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lv-LV" sz="4800" dirty="0" err="1"/>
              <a:t>Natural</a:t>
            </a:r>
            <a:r>
              <a:rPr lang="lv-LV" sz="4800" dirty="0"/>
              <a:t> </a:t>
            </a:r>
            <a:r>
              <a:rPr lang="lv-LV" sz="4800" dirty="0" err="1"/>
              <a:t>Disasters</a:t>
            </a:r>
            <a:endParaRPr lang="lv-LV" sz="4800" dirty="0"/>
          </a:p>
        </p:txBody>
      </p:sp>
      <p:sp>
        <p:nvSpPr>
          <p:cNvPr id="3" name="Satura vietturis 2"/>
          <p:cNvSpPr>
            <a:spLocks noGrp="1"/>
          </p:cNvSpPr>
          <p:nvPr>
            <p:ph sz="half" idx="1"/>
          </p:nvPr>
        </p:nvSpPr>
        <p:spPr>
          <a:xfrm>
            <a:off x="1062940" y="1217450"/>
            <a:ext cx="3657600" cy="4590288"/>
          </a:xfrm>
        </p:spPr>
        <p:txBody>
          <a:bodyPr>
            <a:normAutofit/>
          </a:bodyPr>
          <a:lstStyle/>
          <a:p>
            <a:pPr marL="114270" indent="0">
              <a:buNone/>
            </a:pPr>
            <a:endParaRPr lang="lv-LV" sz="3200" dirty="0"/>
          </a:p>
          <a:p>
            <a:pPr marL="114270" indent="0">
              <a:buNone/>
            </a:pPr>
            <a:endParaRPr lang="lv-LV" sz="3200" dirty="0"/>
          </a:p>
          <a:p>
            <a:pPr marL="114270" indent="0">
              <a:buNone/>
            </a:pPr>
            <a:endParaRPr lang="lv-LV" sz="3200" dirty="0"/>
          </a:p>
          <a:p>
            <a:pPr marL="114270" indent="0">
              <a:buNone/>
            </a:pPr>
            <a:r>
              <a:rPr lang="lv-LV" sz="3600" dirty="0" err="1"/>
              <a:t>Danger</a:t>
            </a:r>
            <a:r>
              <a:rPr lang="lv-LV" sz="3600" dirty="0"/>
              <a:t> </a:t>
            </a:r>
            <a:r>
              <a:rPr lang="lv-LV" sz="3600" dirty="0" err="1"/>
              <a:t>may</a:t>
            </a:r>
            <a:r>
              <a:rPr lang="lv-LV" sz="3600" dirty="0"/>
              <a:t> </a:t>
            </a:r>
            <a:r>
              <a:rPr lang="lv-LV" sz="3600" dirty="0" err="1"/>
              <a:t>affect</a:t>
            </a:r>
            <a:endParaRPr lang="lv-LV" sz="3600" dirty="0"/>
          </a:p>
        </p:txBody>
      </p:sp>
      <p:sp>
        <p:nvSpPr>
          <p:cNvPr id="5" name="Satura vietturis 4"/>
          <p:cNvSpPr>
            <a:spLocks noGrp="1"/>
          </p:cNvSpPr>
          <p:nvPr>
            <p:ph sz="half" idx="2"/>
          </p:nvPr>
        </p:nvSpPr>
        <p:spPr>
          <a:xfrm>
            <a:off x="5591944" y="1536192"/>
            <a:ext cx="5763628" cy="4590288"/>
          </a:xfrm>
        </p:spPr>
        <p:txBody>
          <a:bodyPr>
            <a:normAutofit/>
          </a:bodyPr>
          <a:lstStyle/>
          <a:p>
            <a:r>
              <a:rPr lang="lv-LV" sz="3200" dirty="0" err="1"/>
              <a:t>People</a:t>
            </a:r>
            <a:r>
              <a:rPr lang="lv-LV" sz="3200" dirty="0"/>
              <a:t> – </a:t>
            </a:r>
            <a:r>
              <a:rPr lang="lv-LV" sz="3200" dirty="0" err="1"/>
              <a:t>death</a:t>
            </a:r>
            <a:r>
              <a:rPr lang="lv-LV" sz="3200" dirty="0"/>
              <a:t>, </a:t>
            </a:r>
            <a:r>
              <a:rPr lang="lv-LV" sz="3200" dirty="0" err="1"/>
              <a:t>injuries</a:t>
            </a:r>
            <a:r>
              <a:rPr lang="lv-LV" sz="3200" dirty="0"/>
              <a:t>, </a:t>
            </a:r>
            <a:r>
              <a:rPr lang="lv-LV" sz="3200" dirty="0" err="1"/>
              <a:t>diseases</a:t>
            </a:r>
            <a:r>
              <a:rPr lang="lv-LV" sz="3200" dirty="0"/>
              <a:t>, stress;</a:t>
            </a:r>
          </a:p>
          <a:p>
            <a:r>
              <a:rPr lang="lv-LV" sz="3200" dirty="0" err="1"/>
              <a:t>Property</a:t>
            </a:r>
            <a:r>
              <a:rPr lang="lv-LV" sz="3200" dirty="0"/>
              <a:t> – </a:t>
            </a:r>
            <a:r>
              <a:rPr lang="lv-LV" sz="3200" dirty="0" err="1"/>
              <a:t>loss</a:t>
            </a:r>
            <a:r>
              <a:rPr lang="lv-LV" sz="3200" dirty="0"/>
              <a:t>, </a:t>
            </a:r>
            <a:r>
              <a:rPr lang="lv-LV" sz="3200" dirty="0" err="1"/>
              <a:t>damage</a:t>
            </a:r>
            <a:r>
              <a:rPr lang="lv-LV" sz="3200" dirty="0"/>
              <a:t>, </a:t>
            </a:r>
            <a:r>
              <a:rPr lang="lv-LV" sz="3200" dirty="0" err="1"/>
              <a:t>economic</a:t>
            </a:r>
            <a:r>
              <a:rPr lang="lv-LV" sz="3200" dirty="0"/>
              <a:t> </a:t>
            </a:r>
            <a:r>
              <a:rPr lang="lv-LV" sz="3200" dirty="0" err="1"/>
              <a:t>damage</a:t>
            </a:r>
            <a:r>
              <a:rPr lang="lv-LV" sz="3200" dirty="0"/>
              <a:t>;</a:t>
            </a:r>
          </a:p>
          <a:p>
            <a:r>
              <a:rPr lang="lv-LV" sz="3200" dirty="0" err="1"/>
              <a:t>Environment</a:t>
            </a:r>
            <a:r>
              <a:rPr lang="lv-LV" sz="3200" dirty="0"/>
              <a:t> – </a:t>
            </a:r>
            <a:r>
              <a:rPr lang="lv-LV" sz="3200" dirty="0" err="1"/>
              <a:t>pollution</a:t>
            </a:r>
            <a:r>
              <a:rPr lang="lv-LV" sz="3200" dirty="0"/>
              <a:t>, </a:t>
            </a:r>
            <a:r>
              <a:rPr lang="lv-LV" sz="3200" dirty="0" err="1"/>
              <a:t>loss</a:t>
            </a:r>
            <a:r>
              <a:rPr lang="lv-LV" sz="3200" dirty="0"/>
              <a:t> </a:t>
            </a:r>
            <a:r>
              <a:rPr lang="lv-LV" sz="3200" dirty="0" err="1"/>
              <a:t>of</a:t>
            </a:r>
            <a:r>
              <a:rPr lang="lv-LV" sz="3200" dirty="0"/>
              <a:t> flora </a:t>
            </a:r>
            <a:r>
              <a:rPr lang="lv-LV" sz="3200" dirty="0" err="1"/>
              <a:t>and</a:t>
            </a:r>
            <a:r>
              <a:rPr lang="lv-LV" sz="3200" dirty="0"/>
              <a:t> fauna, </a:t>
            </a:r>
            <a:r>
              <a:rPr lang="lv-LV" sz="3200" dirty="0" err="1"/>
              <a:t>loss</a:t>
            </a:r>
            <a:r>
              <a:rPr lang="lv-LV" sz="3200" dirty="0"/>
              <a:t> </a:t>
            </a:r>
            <a:r>
              <a:rPr lang="lv-LV" sz="3200" dirty="0" err="1"/>
              <a:t>of</a:t>
            </a:r>
            <a:r>
              <a:rPr lang="lv-LV" sz="3200" dirty="0"/>
              <a:t> </a:t>
            </a:r>
            <a:r>
              <a:rPr lang="lv-LV" sz="3200" dirty="0" err="1"/>
              <a:t>attraction</a:t>
            </a:r>
            <a:endParaRPr lang="lv-LV" sz="3200" dirty="0"/>
          </a:p>
          <a:p>
            <a:endParaRPr lang="lv-LV" sz="3200" dirty="0"/>
          </a:p>
        </p:txBody>
      </p:sp>
      <p:sp>
        <p:nvSpPr>
          <p:cNvPr id="6" name="Labā bultiņa 5"/>
          <p:cNvSpPr/>
          <p:nvPr/>
        </p:nvSpPr>
        <p:spPr>
          <a:xfrm>
            <a:off x="3935760" y="2348880"/>
            <a:ext cx="1656184" cy="2880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9" rIns="91416" bIns="45709" rtlCol="0" anchor="ctr"/>
          <a:lstStyle/>
          <a:p>
            <a:pPr algn="ctr"/>
            <a:endParaRPr lang="lv-LV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27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Virsraksts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lv-LV" sz="4800" dirty="0">
                <a:solidFill>
                  <a:srgbClr val="9E0000"/>
                </a:solidFill>
                <a:latin typeface="Arial" charset="0"/>
                <a:cs typeface="Arial" charset="0"/>
              </a:rPr>
              <a:t>«</a:t>
            </a:r>
            <a:r>
              <a:rPr lang="lv-LV" sz="4800" dirty="0" err="1">
                <a:solidFill>
                  <a:srgbClr val="424242"/>
                </a:solidFill>
                <a:latin typeface="Arial" charset="0"/>
                <a:cs typeface="Arial" charset="0"/>
              </a:rPr>
              <a:t>Geological</a:t>
            </a:r>
            <a:r>
              <a:rPr lang="lv-LV" sz="4800" dirty="0">
                <a:solidFill>
                  <a:srgbClr val="424242"/>
                </a:solidFill>
                <a:latin typeface="Arial" charset="0"/>
                <a:cs typeface="Arial" charset="0"/>
              </a:rPr>
              <a:t> </a:t>
            </a:r>
            <a:r>
              <a:rPr lang="lv-LV" sz="4800" dirty="0" err="1">
                <a:solidFill>
                  <a:srgbClr val="424242"/>
                </a:solidFill>
                <a:latin typeface="Arial" charset="0"/>
                <a:cs typeface="Arial" charset="0"/>
              </a:rPr>
              <a:t>factors</a:t>
            </a:r>
            <a:r>
              <a:rPr lang="lv-LV" sz="4800" dirty="0">
                <a:solidFill>
                  <a:srgbClr val="9E0000"/>
                </a:solidFill>
                <a:latin typeface="Arial" charset="0"/>
                <a:cs typeface="Arial" charset="0"/>
              </a:rPr>
              <a:t>»</a:t>
            </a:r>
            <a:br>
              <a:rPr lang="lv-LV" sz="4800" dirty="0">
                <a:solidFill>
                  <a:srgbClr val="9E0000"/>
                </a:solidFill>
                <a:latin typeface="Arial" charset="0"/>
                <a:cs typeface="Arial" charset="0"/>
              </a:rPr>
            </a:br>
            <a:endParaRPr lang="lv-LV" dirty="0"/>
          </a:p>
        </p:txBody>
      </p:sp>
      <p:sp>
        <p:nvSpPr>
          <p:cNvPr id="6" name="Satura vietturis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 fontAlgn="base">
              <a:spcBef>
                <a:spcPct val="0"/>
              </a:spcBef>
              <a:spcAft>
                <a:spcPct val="0"/>
              </a:spcAft>
              <a:buNone/>
            </a:pPr>
            <a:endParaRPr lang="lv-LV" b="1" dirty="0">
              <a:solidFill>
                <a:srgbClr val="9E0000"/>
              </a:solidFill>
              <a:latin typeface="Arial" charset="0"/>
              <a:cs typeface="Arial" charset="0"/>
            </a:endParaRPr>
          </a:p>
          <a:p>
            <a:pPr marL="0" indent="0" algn="just" fontAlgn="base">
              <a:spcBef>
                <a:spcPct val="0"/>
              </a:spcBef>
              <a:spcAft>
                <a:spcPct val="0"/>
              </a:spcAft>
              <a:buNone/>
            </a:pPr>
            <a:endParaRPr lang="lv-LV" b="1" dirty="0">
              <a:solidFill>
                <a:srgbClr val="9E0000"/>
              </a:solidFill>
              <a:latin typeface="Arial" charset="0"/>
              <a:cs typeface="Arial" charset="0"/>
            </a:endParaRPr>
          </a:p>
          <a:p>
            <a:pPr marL="0" indent="0" algn="just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lv-LV" b="1" dirty="0">
                <a:solidFill>
                  <a:srgbClr val="9E0000"/>
                </a:solidFill>
                <a:latin typeface="Arial" charset="0"/>
                <a:cs typeface="Arial" charset="0"/>
              </a:rPr>
              <a:t>																																		</a:t>
            </a:r>
          </a:p>
          <a:p>
            <a:pPr marL="0" indent="0" algn="just" fontAlgn="base">
              <a:spcBef>
                <a:spcPct val="0"/>
              </a:spcBef>
              <a:spcAft>
                <a:spcPct val="0"/>
              </a:spcAft>
              <a:buNone/>
            </a:pPr>
            <a:endParaRPr lang="lv-LV" b="1" dirty="0">
              <a:solidFill>
                <a:srgbClr val="9E0000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Taisnstūris 6"/>
          <p:cNvSpPr/>
          <p:nvPr/>
        </p:nvSpPr>
        <p:spPr>
          <a:xfrm>
            <a:off x="2385095" y="1508423"/>
            <a:ext cx="4412704" cy="1116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9" rIns="91416" bIns="45709" rtlCol="0" anchor="ctr"/>
          <a:lstStyle/>
          <a:p>
            <a:pPr algn="ctr"/>
            <a:r>
              <a:rPr lang="lv-LV" sz="2800" dirty="0" err="1"/>
              <a:t>Earthquakes</a:t>
            </a:r>
            <a:endParaRPr lang="lv-LV" sz="2800" dirty="0"/>
          </a:p>
        </p:txBody>
      </p:sp>
      <p:sp>
        <p:nvSpPr>
          <p:cNvPr id="8" name="Taisnstūris 7"/>
          <p:cNvSpPr/>
          <p:nvPr/>
        </p:nvSpPr>
        <p:spPr>
          <a:xfrm>
            <a:off x="2423592" y="2780928"/>
            <a:ext cx="4392488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9" rIns="91416" bIns="45709" rtlCol="0" anchor="ctr"/>
          <a:lstStyle/>
          <a:p>
            <a:pPr algn="ctr"/>
            <a:r>
              <a:rPr lang="lv-LV" sz="2800" dirty="0" err="1"/>
              <a:t>Volcanic</a:t>
            </a:r>
            <a:r>
              <a:rPr lang="lv-LV" sz="2800" dirty="0"/>
              <a:t> </a:t>
            </a:r>
            <a:r>
              <a:rPr lang="lv-LV" sz="2800" dirty="0" err="1"/>
              <a:t>eruptions</a:t>
            </a:r>
            <a:endParaRPr lang="lv-LV" sz="2800" dirty="0"/>
          </a:p>
        </p:txBody>
      </p:sp>
      <p:sp>
        <p:nvSpPr>
          <p:cNvPr id="9" name="Taisnstūris 8"/>
          <p:cNvSpPr/>
          <p:nvPr/>
        </p:nvSpPr>
        <p:spPr>
          <a:xfrm>
            <a:off x="2423592" y="3816846"/>
            <a:ext cx="4392488" cy="972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9" rIns="91416" bIns="45709" rtlCol="0" anchor="ctr"/>
          <a:lstStyle/>
          <a:p>
            <a:pPr algn="ctr"/>
            <a:r>
              <a:rPr lang="lv-LV" sz="2800" dirty="0" err="1"/>
              <a:t>Slides</a:t>
            </a:r>
            <a:endParaRPr lang="lv-LV" sz="2800" dirty="0"/>
          </a:p>
        </p:txBody>
      </p:sp>
      <p:sp>
        <p:nvSpPr>
          <p:cNvPr id="10" name="Taisnstūris 9"/>
          <p:cNvSpPr/>
          <p:nvPr/>
        </p:nvSpPr>
        <p:spPr>
          <a:xfrm>
            <a:off x="2420547" y="4941169"/>
            <a:ext cx="4395539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9" rIns="91416" bIns="45709" rtlCol="0" anchor="ctr"/>
          <a:lstStyle/>
          <a:p>
            <a:pPr algn="ctr"/>
            <a:r>
              <a:rPr lang="lv-LV" sz="2800" dirty="0" err="1"/>
              <a:t>Avalanches</a:t>
            </a:r>
            <a:r>
              <a:rPr lang="lv-LV" sz="2800" dirty="0"/>
              <a:t> </a:t>
            </a:r>
            <a:r>
              <a:rPr lang="lv-LV" sz="2800" dirty="0" err="1"/>
              <a:t>and</a:t>
            </a:r>
            <a:r>
              <a:rPr lang="lv-LV" sz="2800" dirty="0"/>
              <a:t> </a:t>
            </a:r>
            <a:r>
              <a:rPr lang="lv-LV" sz="2800" dirty="0" err="1"/>
              <a:t>landslides</a:t>
            </a:r>
            <a:endParaRPr lang="lv-LV" sz="2800" dirty="0"/>
          </a:p>
        </p:txBody>
      </p:sp>
      <p:sp>
        <p:nvSpPr>
          <p:cNvPr id="11" name="Labā bultiņa 10"/>
          <p:cNvSpPr/>
          <p:nvPr/>
        </p:nvSpPr>
        <p:spPr>
          <a:xfrm>
            <a:off x="1775526" y="1718810"/>
            <a:ext cx="553641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9" rIns="91416" bIns="45709" rtlCol="0" anchor="ctr"/>
          <a:lstStyle/>
          <a:p>
            <a:pPr algn="ctr"/>
            <a:endParaRPr lang="lv-LV"/>
          </a:p>
        </p:txBody>
      </p:sp>
      <p:sp>
        <p:nvSpPr>
          <p:cNvPr id="13" name="Labā bultiņa 12"/>
          <p:cNvSpPr/>
          <p:nvPr/>
        </p:nvSpPr>
        <p:spPr>
          <a:xfrm>
            <a:off x="1775526" y="2989710"/>
            <a:ext cx="553641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9" rIns="91416" bIns="45709" rtlCol="0" anchor="ctr"/>
          <a:lstStyle/>
          <a:p>
            <a:pPr algn="ctr"/>
            <a:endParaRPr lang="lv-LV"/>
          </a:p>
        </p:txBody>
      </p:sp>
      <p:sp>
        <p:nvSpPr>
          <p:cNvPr id="14" name="Labā bultiņa 13"/>
          <p:cNvSpPr/>
          <p:nvPr/>
        </p:nvSpPr>
        <p:spPr>
          <a:xfrm>
            <a:off x="1775526" y="3987062"/>
            <a:ext cx="553641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9" rIns="91416" bIns="45709" rtlCol="0" anchor="ctr"/>
          <a:lstStyle/>
          <a:p>
            <a:pPr algn="ctr"/>
            <a:endParaRPr lang="lv-LV"/>
          </a:p>
        </p:txBody>
      </p:sp>
      <p:sp>
        <p:nvSpPr>
          <p:cNvPr id="15" name="Labā bultiņa 14"/>
          <p:cNvSpPr/>
          <p:nvPr/>
        </p:nvSpPr>
        <p:spPr>
          <a:xfrm>
            <a:off x="1775526" y="5193197"/>
            <a:ext cx="553641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9" rIns="91416" bIns="45709" rtlCol="0" anchor="ctr"/>
          <a:lstStyle/>
          <a:p>
            <a:pPr algn="ctr"/>
            <a:endParaRPr lang="lv-LV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725" y="2464205"/>
            <a:ext cx="245745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725" y="1073553"/>
            <a:ext cx="2457450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726" y="4282684"/>
            <a:ext cx="2457450" cy="1738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40049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irsrakst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v-LV" sz="3200" dirty="0">
                <a:solidFill>
                  <a:srgbClr val="9E0000"/>
                </a:solidFill>
                <a:latin typeface="Arial" charset="0"/>
                <a:cs typeface="Arial" charset="0"/>
              </a:rPr>
              <a:t>«</a:t>
            </a:r>
            <a:r>
              <a:rPr lang="lv-LV" sz="3200" dirty="0" err="1">
                <a:solidFill>
                  <a:srgbClr val="424242"/>
                </a:solidFill>
                <a:latin typeface="Arial" charset="0"/>
                <a:cs typeface="Arial" charset="0"/>
              </a:rPr>
              <a:t>Atmosphere</a:t>
            </a:r>
            <a:r>
              <a:rPr lang="lv-LV" sz="3200" dirty="0">
                <a:solidFill>
                  <a:srgbClr val="424242"/>
                </a:solidFill>
                <a:latin typeface="Arial" charset="0"/>
                <a:cs typeface="Arial" charset="0"/>
              </a:rPr>
              <a:t> </a:t>
            </a:r>
            <a:r>
              <a:rPr lang="lv-LV" sz="3200" dirty="0" err="1">
                <a:solidFill>
                  <a:srgbClr val="424242"/>
                </a:solidFill>
                <a:latin typeface="Arial" charset="0"/>
                <a:cs typeface="Arial" charset="0"/>
              </a:rPr>
              <a:t>factors</a:t>
            </a:r>
            <a:r>
              <a:rPr lang="lv-LV" sz="3200" dirty="0">
                <a:solidFill>
                  <a:srgbClr val="9E0000"/>
                </a:solidFill>
                <a:latin typeface="Arial" charset="0"/>
                <a:cs typeface="Arial" charset="0"/>
              </a:rPr>
              <a:t>»</a:t>
            </a:r>
            <a:endParaRPr lang="lv-LV" sz="3200" dirty="0"/>
          </a:p>
        </p:txBody>
      </p:sp>
      <p:sp>
        <p:nvSpPr>
          <p:cNvPr id="5" name="Taisnstūris 4"/>
          <p:cNvSpPr/>
          <p:nvPr/>
        </p:nvSpPr>
        <p:spPr>
          <a:xfrm>
            <a:off x="1977654" y="1362688"/>
            <a:ext cx="376406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9" rIns="91416" bIns="45709" rtlCol="0" anchor="ctr"/>
          <a:lstStyle/>
          <a:p>
            <a:pPr algn="ctr"/>
            <a:r>
              <a:rPr lang="lv-LV" sz="2800" dirty="0"/>
              <a:t> </a:t>
            </a:r>
            <a:r>
              <a:rPr lang="lv-LV" sz="2800" dirty="0" err="1"/>
              <a:t>Hurricanes</a:t>
            </a:r>
            <a:r>
              <a:rPr lang="lv-LV" sz="2800" dirty="0"/>
              <a:t>, </a:t>
            </a:r>
            <a:r>
              <a:rPr lang="lv-LV" sz="2800" dirty="0" err="1"/>
              <a:t>typhoons</a:t>
            </a:r>
            <a:r>
              <a:rPr lang="lv-LV" sz="2800" dirty="0"/>
              <a:t> </a:t>
            </a:r>
          </a:p>
        </p:txBody>
      </p:sp>
      <p:sp>
        <p:nvSpPr>
          <p:cNvPr id="6" name="Taisnstūris 5"/>
          <p:cNvSpPr/>
          <p:nvPr/>
        </p:nvSpPr>
        <p:spPr>
          <a:xfrm>
            <a:off x="2017447" y="2239753"/>
            <a:ext cx="3757341" cy="558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9" rIns="91416" bIns="45709" rtlCol="0" anchor="ctr"/>
          <a:lstStyle/>
          <a:p>
            <a:pPr algn="ctr"/>
            <a:r>
              <a:rPr lang="lv-LV" sz="2800" dirty="0" err="1"/>
              <a:t>Storm</a:t>
            </a:r>
            <a:r>
              <a:rPr lang="lv-LV" sz="2800" dirty="0"/>
              <a:t>, </a:t>
            </a:r>
            <a:r>
              <a:rPr lang="lv-LV" sz="2800" dirty="0" err="1"/>
              <a:t>fog</a:t>
            </a:r>
            <a:endParaRPr lang="lv-LV" sz="2800" dirty="0"/>
          </a:p>
        </p:txBody>
      </p:sp>
      <p:sp>
        <p:nvSpPr>
          <p:cNvPr id="7" name="Taisnstūris 6"/>
          <p:cNvSpPr/>
          <p:nvPr/>
        </p:nvSpPr>
        <p:spPr>
          <a:xfrm>
            <a:off x="2003060" y="3221849"/>
            <a:ext cx="3757340" cy="7958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9" rIns="91416" bIns="45709" rtlCol="0" anchor="ctr"/>
          <a:lstStyle/>
          <a:p>
            <a:pPr algn="ctr"/>
            <a:r>
              <a:rPr lang="lv-LV" sz="2800" dirty="0" err="1"/>
              <a:t>Heat</a:t>
            </a:r>
            <a:r>
              <a:rPr lang="lv-LV" sz="2800" dirty="0"/>
              <a:t> </a:t>
            </a:r>
            <a:r>
              <a:rPr lang="lv-LV" sz="2800" dirty="0" err="1"/>
              <a:t>or</a:t>
            </a:r>
            <a:r>
              <a:rPr lang="lv-LV" sz="2800" dirty="0"/>
              <a:t> </a:t>
            </a:r>
            <a:r>
              <a:rPr lang="lv-LV" sz="2800" dirty="0" err="1"/>
              <a:t>cold</a:t>
            </a:r>
            <a:r>
              <a:rPr lang="lv-LV" sz="2800" dirty="0"/>
              <a:t> </a:t>
            </a:r>
            <a:r>
              <a:rPr lang="lv-LV" sz="2800" dirty="0" err="1"/>
              <a:t>waves</a:t>
            </a:r>
            <a:endParaRPr lang="lv-LV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4" y="1082806"/>
            <a:ext cx="2857500" cy="128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AutoShape 4" descr="data:image/jpeg;base64,/9j/4AAQSkZJRgABAQAAAQABAAD/2wBDAAkGBwgHBgkIBwgKCgkLDRYPDQwMDRsUFRAWIB0iIiAdHx8kKDQsJCYxJx8fLT0tMTU3Ojo6Iys/RD84QzQ5Ojf/2wBDAQoKCg0MDRoPDxo3JR8lNzc3Nzc3Nzc3Nzc3Nzc3Nzc3Nzc3Nzc3Nzc3Nzc3Nzc3Nzc3Nzc3Nzc3Nzc3Nzc3Nzf/wAARCACvASADASIAAhEBAxEB/8QAGwAAAgMBAQEAAAAAAAAAAAAAAwQBAgUABgf/xAA2EAACAgEDAwMDAgUDBAMBAAABAgMRAAQSIQUxQRMiUTJhcQaBFJGhscEjQlIVktHhYnKC8f/EABkBAQEBAQEBAAAAAAAAAAAAAAEAAgMEBf/EACARAQEBAQEBAQADAQEBAAAAAAABEQISITEDQVEiMmH/2gAMAwEAAhEDEQA/APoorLKKyq8/GXAz5b6NEUZcYNcKBm4ykZOVycU7O7/tnZwwLsnOyRWBdleMscr2wpi3FZF52QeMUuDlhg+2ReUVgoy3GCDZcHHWVs7jK3zk3iE5IyLzryTsj9s6+cjJOrIvOJyt5FxOReQcjnApPfIY5xOVJyCpORk5HnAu85SyT24+cJ2yO+QUIypA7Zc5QjzWCcgoDLg5nx69XAIwi6tW7HnMzqNeaeBHGEU8Zn+uT5wqTnse+M7i8U4TkXi3r53rX5y9xeaZvJvArICK85dXB7HGVZV7ybyuSOMQsDkZBNd8hnAFkisDFia74MzRr3YfzzN1nUFtlVuBmHq9U/e6/fL9Vx69ZUf6WBy3PfPEQ9QkWQFXIr75v6frKlVV63HzeNgnUraByw74GCRZU3IwIw3ceMlXZN5F0MrJIqC2OIXs3nXir66FR35wB6pEDRU/nI40Cec4nExr4G53V9jlhrISL9QZAxeReKNr4BxvGWh1UcoOw9skZ7nIyAc4m/OSQ2VyTzlL5rJLGsqGF5Jyp2j4wS/cZ18YJ5UReWGCOqRatsUYPbKN2wS6pGPfOaZfnM3FlY2mg2IATeMIAvnjFIZHKi/OMKSfGeZ6sNA35yWcKLOLK5/fLMw28jHVir6lt/svCRNJyW7VgU2Alh2yJdSqmlIF5HBpNSUaiSpwD9SdAaN1zd4j1DUXHxe4ZkNqCVNmiM3z9Y6uPV6TrO8lXI4y8nWCrcEd/OePgmYyj3cecLPq9tr3IzpI43qPSTdWklUhWFZm6nqkxQizxmRHr6Sh5++D1Oo3KNvBzc5YvRmbXs4ot/XEpNY1m2xORmNk5RY3lPs5++bxyvVo7ax1YfGNxayQ7St4FNCHUb2o5cwmJT6bA/jL4pr0HTuryQx7S3fNjTdVcodxsfJzxekZnJLcKPnHW1gRavt4zNjpOnqT1OQm/UAH2xabWySEjdeeYfXFhw3GXi1TA/Vx+cMXpszSvuu8WbUOWO3viI1jX3s/GFTU8k17scV60x60t0by3qOWABIOC/iDXuwTTqCTeQ04ZCBwbP5y0Mkn1ITiiOOWJzm1O0UG4yWt/SdRlRNsgs/fCN1M3fGefTUGRa3ZVGctR8ZYfT0I6qCORgW6vR4rPP6iQx87sB6sgG4XWOC9PSydUZl+Bi764jneSPzmSZC6e081gZJHFAdssHts/wAWGH1k5KzFj9WYTTuB8c50OpYNW7KxTtvicLzfbObW0OPGZyTkqb7ecHaseTxnKx1nR3TFoyqueRjqSAHE4QDyWB+cLYF7TeeevUdSSMtyBeFG1+2IEEUaw8bFUBvnJYvLpyy+w0cTGjMjkuSCMZErkj3c/GGVinLsKPbJM6fQ7iApPbENR0tkU8WT8ZvNqYkUnzmbqurIp5r983zrF/8ArBhglXUlQKPi8nWaNypbf7s0n18DsrMo/OWTU6ZwRwfznWdVxvMeU3sjUQe/nJEjh9o5PkZ6DUaaGZjsVVJ+MUk0Cxncqhs6zqON4rORtx2svJxyJNq+0AZEkRRg2yvtgTJJtJ2Gr8Y/o/Ey6lgTweMNFIsiWeCcQ9ZpDt283xeNR7YR7+WOWCX6ZSOS6Uj98iRUiB9SyT98U1OuN0CR+2LPrGYbWNn5yxeoeRkv28geMJ6sbD3UPxmSksgHPY+clZCQeMsHpqjUqGIqs5tSe/x8ZnpL5rLGS+3APGWL0eOsJ9oP75H8QGPP4OZ7Fo5OOeM4SEjd5xwemhJI4BKs1fGBLyki7rOjl3oLyDJZrzkj0OpCCrwrasi8xjJsBC2ctDqGYC8sPpq+oJlO8/1yG9qEWSMQEo38nGWlXZd1hi1eHUV7Lo4cSBhRrM6jusf0yyuO5Pb+uawaJqePcGxUSlCOfPnLMxcUDicgINE9vjNSMWtJNaAaJyJNbQ5OZJ3AXZGdI25O95i8tzt6bTTs8QCAj75p6EMId7nk4joojIqsq+wZp2aCqM8NfSgiEv8AVyKyZX9ClIq8PBFsX3d8R6su6MGzY+MCKZ1X3WOcDPqGZSFOLQSRFVBF0PORNMok9g4Hx4xwFNWZh3Y/OISxtIaDHd8YfqGsUoaN4vCdxEu66+M6c/I59fVFgdUYPd+T8YFIdQtkyqPjnHmn3I3tJU/GLFGP0vR8A51lcepDGnmcCpb48jGW1C7Rtk5zMQsG2sa8ZcxlnXkX2zTJ80w+q+OchTGg4FjAn/Qj97AnKNITESqgf5yFFIil7gWP2xLVxGNCycnzgP4p1cnkH4xjmVAWHfzmvxjZWZJMGFMB2xaMM7jcao5pzaTew2RjKHT+mwLKBzmtYsqqA3W2h98OkCkXu5+MDI4Kk/HYZOlLPTC8g6WMx3uIo+cEpYNR8ng47sF03OHWJQvHOWnySn3bd1cjKwEEkOv5x8yrtG5QRfGS8cbIWoC/OWrCre2iOBkAjk35ymqVohwbBxfcSpPYYi0dgGYbcYjWh4FDEUaiKONKxCUeb75JSWTY444yY9SS21vOL6gtXaxlYQDZPjLBp8Skdj/LBNPxx3yECstnjAugskMc1ILTKyigawLsCd337ZRWoc3lo2BugMWNG2h46yiwhYyKu8uGpTtwDzkDjvhjWvaxGPTQhIh7R4vDaJ/UlbtxmAk0knHJvvRzd0UJ00O5uSebz5tj68aQxbVxGRCvcYCTVkAhD284BtRI+3ntmTCLSrHJRFHscDPJ2ZG4bjCayAytvA93xiiQzeg5K0B2Hk50jNBkCSxsLtyavBOTGgjPAOChMrSkAH4y2pLk7ZBVcc50jlb8EleRY9qHjBQszmm3WObwEmpCCvnD6R3diBw3gZufI527RVQvLt9xHewMfXTx8HzfF5fQROiM0lX4GJ6/Uei5BYivjKXfhsyaprnBn9OqHzis0hUhbN4fTuCwMnuU9sW6g6RyWvJJzccuvzVGUNVcnD6WUq1eOxGK6fU09NwPGTJP6Tkp2q80xrVC2rMh5rscXG8H3Cvziun1Zd7BPPe8aadH9j8EeTli3UGGI+5lv7ZeNokpRxXjIjS2OxwR98HqEeNt9e3ILTJTb15H5wRc7hW7n75d5wQAB3ySgIAXj5xFDWVACFXn74OWY8Ua+wOS6eldXR8nFlQu3J7Yxm07E4cBX5v5yjQKW9o4wQY9h4GXgkYmyMsUrjDtPYDCBgAFrCp7jRB/OX9BdwIN5HCbncCAMGyBF475oGBSSAKvFZoioonGCwBJdrUct6YcE+Mr6asLAvDwpsjIOLJVhtFDL6dNzc8YSSHdyt5aOJkINXmmRAERSpPOKy7A45xqRPZdc1ihUE8g3ga9DoJAA21fp7j5zTOsLxgjkfGYPSJvSlO+iG5P4z0Gn9E24C0LH4z5nT7HIJJJPsq++cUeUiht57/GMzPEwAq2vxh44lRCR2rBopGiI252ujXPnFp5EaxGQKztYwYMq2Oau8TjgjEgZpSwOajNMaPTiWYOVqjzxjfUunx6hCdi2BxWW08yQRbmHGFXXRBSB3IsHLbqYSdFVgLNn74WLQLpAzSGzmj/AKjPuRePOC1t+1W9ytx85v1axeYy59aYpgDYB7C++JzandNZHFcXndS086FRtu/jxiUEm+1fk33zrMcO7dwwZlII7fGLTbm4BsnjI1A2sdtEfbAo59Ti6HPJzpHLotKzRShfHnDM1qeb485bUhNyv5PjKAjlWzWudgelZgwPIBzQb3e9jxiQ3R8BbvtkFpCdvziz+NCGcLKqqeDxmoSkkQBas83HvXlvnHEnaqurwsMpl9sbEX2PB+cgTEAsvfIap4b4v+2LEtGT5AOIvw+oSdKc0xxXUwyQDgWPkZX1bII4r4xpdSaCyAMvY3ir9Jxlhdjz4x3SJuu8SlIST22AThItRRHNnIStEgx2Se+U9ZSCo7j4wTS+oveq4xWXUDSRSSOPHAPk5SG9Y1oJRJ7a5rBahRuVXoZ5+Dquq1kgg0ihHPG5eSL+PvnoNb+m9XqelAQa2WPqS+5CXpZBX0k/Pw3yT47WYpfX4Q1DmGN2Rd21SQL78Yt0TqX/AFDSCV4/TJYjbuvtnkH1GuWd9PrdTq1kRtrI8jAg/BGSzanQFNRoppVhv3JuJAb8ffOnly9PoRvizxWWVrHFZ42PrGslCn1jyPgZt9B6hJKs8M5uWNrBPlT2/wA4Xmwzpos0jigP2yPTJPJrCK4JLHzkGmNjm8NKdPrF049Swfn8Y8nVFntIFJ80Bnj4J/VIQvXjPVdNkh04JU7gwAsDPD3xj6f8ffpuaGJxEHfhz5xz1PaTIeBiD61EiXYbC9yMztR1BiptjR7AZynNrtbIb1c6sGCgc/GYrysuo+r2jmhkQ6ncSST2+MX1kgjbddj8Z0nOfHLrr+29JqRqY9sZsnjKhRCql3BI5zM0U+yFSosn4wM07vPMXkAjWu/jjKcq9/23tN1MNOItwAPye+H1MyxobIaubzwOq6pJp9WwEYkEFk1wyA1y3HHPjHIv1RozGyTtJu4r250v8V/Y5z+fn8r0er1HqkA8V2HzicnT4/SM0Fcn6cx261p1jaRpTtr6iMb0mv4+tSpAIo8Y+bB756q0+k2p7e573godLVseOPzeaEkiNRtbI5HzloLLELAD/wDrv/TD1V4jN1sSlVoURxizxuiruX233rNTUrKmoRkjX01B3R0SGPFWftmf1PrC6GGtRFGAbITncx+3Ob5tvyOffMn2qqQeK7ZHtZ7PjEND1JtZE03pCPbZNkhQPycBptdIsRIZJwSSHU2K750krjbGuhHPtBBwhjWT6TtI8ZhN1NooyzhUUGySf6YPRfqdf4iRZNLI4r/T2kDcfvfYffn8Zuc1jY9LGGiBHcYItyyE8MLBzJi/UJb2dUgWDd9Muntgo8BlNk/kG/scdg0qrG0+lmWSKZywkQ7lLeaPj8dx8YecG7+Jdiq7SeckzkLwbOA1mk1Mms08okVYURg67iLPg1WBhnSYN6ciuAxUlTxYxwNBpVkgJ/3YmkzA18HKRtsJUm7OLu+2WvnGQa1zqFjG+RqFX3zE6lr5NawjUbIh5Y/1OamjUSTRBgHt19rdjz2OX/UP8Ro4S82k02mgJomOEMR37kCx2+2M/VdrV/Quj0JgOpilSSQGq7FPyD5P9uPnH9HppIP1j1jXTNGml1EESxOZFFlVQHi+OQc+b6h9NpvQeXUxgTRiRKVm9pJHPHHIOED6EaMaxtWnotKYxSNu3AAniu1Ec4eL+tTrJmPXfrrT9K1xjl/iI06mvCPH7llX4cjsfg/47eV08LbGSRGMbinFeMpHq9JLp9SdJMWeCP1uFKkbSOR9+f756r9HfqIdSi9HXjZKtbZO28fceDj95g/9X68TpdkPUBp2cFN9bs0Ypf8ApU2klmsb0ZHHmr4Obmv0MCdV1MiooYTOQf3OJ6zTwamRY5FtgpIx9axZjSh1KTRiSFwyHyMs023i+ftmfGTDFGq0ornjjBarWmNd1J384HRItCJYZmh00o9CRY3k9QbWLdq+D841BNqYoyzwOsSqDZdaIIu//OYcCQoFQak88kKcdih0so/1NXtrw8Zzh1P9evnr/Dmp66ING7htwC9gcDD1SYaOKZ0ebdfYgEYMabQTJtGqVQP+UDc5ePp2kZvRXqumAAv3EqP2sYZzJ+G3u3ddDr5GQBUdGJ4Vqv8AP4ydTqj7xLYBG4fcAXhV6HpvVG3qWiZxxxMLGF1HSdFEoM3U9OAVKjZJdiue2X/OrO8A0XV4JIisTqXAPtJ7Z6L9O6DpPWOl6rVxa3VDU6bTiWUjbsjk2t/tK81tvm7zF036Z6eyB49Zo/TZaNTjt++XHQtPBKDpNTpQwYEbNTzdEdvPBP8APC+f6M9/2Uh1vToNQqRwlgys0sksjM7MSu4k9ye/55zynUp4Z9dqn6eFhgUgiI2SO1gX97z1Wq6HFDqVmfWRb4wdv+rfc3/fEdRoUlSSJp4GVuDTUTXPcLedeLJdce51flYUOoaeMB03hFN12A8mv856T9D6aLqE8uj9ZQzECKN5QvkChfJPN19jiMXS4o4nSOaFRIArU7e4WD5X5A/lhNN0hdPqo5INXFG6m1IlYG/2XNdWWWM8bLK9IvSjPqUk0WtleFpvTYxkFUAR7Nlf+aqP3rHo+k6oEbep6kLT7uRY+nbXtr/lf7ZgwfxOmXZHrtOQCWfdK24kkkmh5s4zu1WpI3dTiTlW/wBORxRA+/zfPznCy/69PN5/xrN0TVyagK2t1pjaHd6vqge/eBXb/jznzfrjTSSNvkLyEklz3Juq/H2z6Ft1a7D/ANXi3d+7MBmDP+lNK7tJJ1DcGbigeP64/wAXc5v0fy8ep8ebk17p0HQL/ELJI88omhajtRQmw14sl/5fbO1H8PJphHAyB2PvAsAdq/zm3N+nNDG9+uzbR2C2P75R+idPHKeofx//AHO3vl57x1/by2r9OBkG3cPIwJ1SHVxSsntRwxHyAe2elk6X08inRyb4s1gT0nQkhlib/uFZ0ncc7yyZNYks0xVWCM5Kgn6QTYxOd+WClthN18/HGeoXpmiAtYaPnn/1k/wemC+6JH/+1H/GU6gx5rpmsXSSTNJGZN8Lxp7q2MRQb9u+a3TerxrHHBIjGW6aTde77n+37YaTT6fcVXToBfYEYJkgRvanb/5Y2ygwvUo3kfghFWy9Xf4H/vCwyiaITcG0uh3/AJYkyb9PIiKBuU8+RltHLJBp0iZQSgoEjxgjfRuoetrAFtCmojFHuQWHNZ7Tr6Nquk6iBVZ5P4eT2+SfTYD+tZ4DQ+pBrJtQPazOHUqOQc9Tq/1Y8qL6OiEbf7m39/2rM9T78b5sm6wF/S02o0unaZZVcRkBWFEDc1ceMVg6BJL1PV9P93pQStRvi+P60c3H/UeteQEqOBXfistpusejNJL/AAcbTyPveQMQWNVzlvQ/5LTfpFtL0+eTTiRpilbUPJU9/wDGa/Q+ippo4SyMr+mhYE8g7Rf9bzp/1PO+mdYtMI2ZaDFt1ftXOZ+n/UPV4SzPJG6n/nAprD/qz6d5071OdY9fqEv6ZWHP5zPaa9Wj/wC0IRf7jM7Wz6vU6l53lIZ33kBBV4FzqnX3ahxXwgGa8s60V1KalniBKtGOb7HKanSgxrHDJvJ3N+BiEcchHumf813wiad/UD+qwaq4ywFINS93Q4zU0+pYi5KusyYdSQeVT/tFY9HrJaobQfHtGHXLpz1h8ykigaJHfvkekXpiNwAqq75SPVysRTUK5FDLnVagimd9v5zGWNepUqkCmjF7h3onBSuiEKsbfmzgZZWLn3Hn+2Lu7MPqJA7c5qcs3po6aZnlO2KRdp8oefuMLJO+4BZWQg3fz9sy4ZXQ8SOL8XnCVnazz4u++Xke/jReSGX3SKCwHBA85Teo3fJA74COYMKAFDzWFExChwACeOQMsXoWOVoqKEWeOw/zh4epSrQSRA18kot/2xYSswPuHftWVZ23Kd3PzeWKdWNJeo6oyiTe26qBoYSPVzrLvXTJIG+ptvJzH9drNuxo1V9sYRm3AEk13F5m8xud1sRaoH3SRewdq73fY4dpoHdtkSKSaonjMWJ3oj20O/nIScFieaF3aefjvnO8Ok/kxqyyE+5ViAAr6uf5YnrCzAMrhSATQIwQmLqdqACxV98DNMK2qwLV54xnI672Ez6pJ9Rl5Nk14ydxApdoH285LSR0D3NXlf8Ab2rzuOdccbRImCed3HJ+cglRYAAB70MrtJiaVHWvIJ5/liZ9Rj9b184yM2jPDG5YfzwB08YRvZ2+D3zt0/cSWb4BHbOHqkWasnNBKwoBuW1rwD2zljC95GJ/OWqQgUQT5Awe6bbtJ21xQGQFBo8nJBsAgki+cWUMFvexy6Fge/A++WEXdxddjwcIJCKANX3ylCiT3PP2zgWC1QvwcEuZHH0nOZ2Cg3z8YIMxFyEcHLKGLdgT844lXkJ22RY85xmaqNEZEiN4Iwbts5PxlgEEjL25yyuws3lYmVkA4qvOSzpXAqskyU5oX3xyMlQAfGKQqLBPOHQsWbbQrN1G45ihCnn4HxhTqTtPPtvEkbcK7EDvhXS0Vb785nDpiJ4rLO3Nds6TawOwe3F9ijaCexrJLEAg8C/GWJaFhuLGyPvlnPO0URXFfODVWU7hQC8AZDMfW2lj37DthgEiAG11Ug3yP84SYLuAbyeLxeIO2ot3pasADtjJUTKxJBVeVNUeMqRRwhFncRV8cffOSRGQmM2PucAspcKBQPz8VhHhdixViS9Ai6wK8YSNQQ63ZoA1hyxO5VUqy/SD/uGLwKsjbaUkfUfvjMwRKUOWU/Stdj+cKktMVRmK2TzYGAR+zeSOR5vLyhU0oeViwFf+sExIcvJdN2Xz/PA6M8qsI2CgjcDZ7k+MDOQzMwayOdrHOLRbkBWm+oCr7ZSl3MZeRfAJuhji1WJhIRXIHNKOfxl+FBY+35WiT/Pxg4nViygUAf55dzvtOwT/AHfP2xZczgSrtJofSPGD32LU+37cnOErEFyvYigDnIFMrspquKrJJB5BZRyf3yVHB3UAe/jId3LGgQqnveUDOkJeQKR4HzkF4HjN81u8nzlZGQFt1jjvedYDBSSL+PGQysqvsam+PGKDkoAAE34GVMittAPN+cE0oLgsCW885Z03GzVDuDjiHLUO9GrOQHcKCTQODRSyU3c9rzgyiPazcr5AwxCoST5/OSjlXAJJvxWCBqtp4yS3usGvxihnYdzbD4wZKsDYo/c5UutdsiRwiXQyS0Snnaeaon7Zd/aoon/xgYZrO4cr5HbDSW6WDzgn/9k="/>
          <p:cNvSpPr>
            <a:spLocks noChangeAspect="1" noChangeArrowheads="1"/>
          </p:cNvSpPr>
          <p:nvPr/>
        </p:nvSpPr>
        <p:spPr bwMode="auto">
          <a:xfrm>
            <a:off x="1679575" y="-14445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9" rIns="91416" bIns="45709" numCol="1" anchor="t" anchorCtr="0" compatLnSpc="1">
            <a:prstTxWarp prst="textNoShape">
              <a:avLst/>
            </a:prstTxWarp>
          </a:bodyPr>
          <a:lstStyle/>
          <a:p>
            <a:endParaRPr lang="lv-LV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4" y="2366884"/>
            <a:ext cx="2857500" cy="140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4" y="3769273"/>
            <a:ext cx="2857500" cy="125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4" y="5019887"/>
            <a:ext cx="2857500" cy="14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aisnstūris 15"/>
          <p:cNvSpPr/>
          <p:nvPr/>
        </p:nvSpPr>
        <p:spPr>
          <a:xfrm>
            <a:off x="1997381" y="4293954"/>
            <a:ext cx="3757339" cy="558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9" rIns="91416" bIns="45709" rtlCol="0" anchor="ctr"/>
          <a:lstStyle/>
          <a:p>
            <a:pPr algn="ctr"/>
            <a:r>
              <a:rPr lang="lv-LV" sz="2800" dirty="0" err="1"/>
              <a:t>Rainstorms</a:t>
            </a:r>
            <a:r>
              <a:rPr lang="lv-LV" sz="2800" dirty="0"/>
              <a:t> </a:t>
            </a:r>
          </a:p>
        </p:txBody>
      </p:sp>
      <p:sp>
        <p:nvSpPr>
          <p:cNvPr id="17" name="Taisnstūris 16"/>
          <p:cNvSpPr/>
          <p:nvPr/>
        </p:nvSpPr>
        <p:spPr>
          <a:xfrm>
            <a:off x="2017447" y="5112187"/>
            <a:ext cx="3742953" cy="558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9" rIns="91416" bIns="45709" rtlCol="0" anchor="ctr"/>
          <a:lstStyle/>
          <a:p>
            <a:pPr algn="ctr"/>
            <a:r>
              <a:rPr lang="lv-LV" sz="2800" dirty="0" err="1"/>
              <a:t>Snowfall</a:t>
            </a:r>
            <a:r>
              <a:rPr lang="lv-LV" sz="2800" dirty="0"/>
              <a:t>, </a:t>
            </a:r>
            <a:r>
              <a:rPr lang="lv-LV" sz="2800" dirty="0" err="1"/>
              <a:t>hail</a:t>
            </a:r>
            <a:endParaRPr lang="lv-LV" sz="2800" dirty="0"/>
          </a:p>
        </p:txBody>
      </p:sp>
      <p:sp>
        <p:nvSpPr>
          <p:cNvPr id="18" name="Taisnstūris 17"/>
          <p:cNvSpPr/>
          <p:nvPr/>
        </p:nvSpPr>
        <p:spPr>
          <a:xfrm>
            <a:off x="2017447" y="5963745"/>
            <a:ext cx="3783955" cy="558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9" rIns="91416" bIns="45709" rtlCol="0" anchor="ctr"/>
          <a:lstStyle/>
          <a:p>
            <a:pPr algn="ctr"/>
            <a:r>
              <a:rPr lang="lv-LV" sz="2800" dirty="0" err="1"/>
              <a:t>Snow-storm,</a:t>
            </a:r>
            <a:r>
              <a:rPr lang="lv-LV" sz="2800" dirty="0"/>
              <a:t> </a:t>
            </a:r>
            <a:r>
              <a:rPr lang="lv-LV" sz="2800" dirty="0" err="1"/>
              <a:t>icing</a:t>
            </a:r>
            <a:endParaRPr lang="lv-LV" sz="2800" dirty="0"/>
          </a:p>
        </p:txBody>
      </p:sp>
    </p:spTree>
    <p:extLst>
      <p:ext uri="{BB962C8B-B14F-4D97-AF65-F5344CB8AC3E}">
        <p14:creationId xmlns:p14="http://schemas.microsoft.com/office/powerpoint/2010/main" val="2948595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irsrakst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v-LV" dirty="0" err="1"/>
              <a:t>Nature</a:t>
            </a:r>
            <a:r>
              <a:rPr lang="lv-LV" dirty="0"/>
              <a:t> </a:t>
            </a:r>
            <a:r>
              <a:rPr lang="lv-LV" dirty="0" err="1"/>
              <a:t>fires</a:t>
            </a:r>
            <a:endParaRPr lang="lv-LV" dirty="0"/>
          </a:p>
        </p:txBody>
      </p:sp>
      <p:sp>
        <p:nvSpPr>
          <p:cNvPr id="3" name="Satura vietturis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v-LV" dirty="0"/>
          </a:p>
          <a:p>
            <a:endParaRPr lang="lv-LV" dirty="0"/>
          </a:p>
          <a:p>
            <a:endParaRPr lang="lv-LV" dirty="0"/>
          </a:p>
          <a:p>
            <a:pPr marL="114270" indent="0">
              <a:buNone/>
            </a:pPr>
            <a:endParaRPr lang="lv-LV" dirty="0"/>
          </a:p>
        </p:txBody>
      </p:sp>
      <p:sp>
        <p:nvSpPr>
          <p:cNvPr id="4" name="Lejupvērstā bultiņa 3"/>
          <p:cNvSpPr/>
          <p:nvPr/>
        </p:nvSpPr>
        <p:spPr>
          <a:xfrm rot="2968906">
            <a:off x="3858014" y="1974853"/>
            <a:ext cx="1332148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9" rIns="91416" bIns="45709" rtlCol="0" anchor="ctr"/>
          <a:lstStyle/>
          <a:p>
            <a:pPr algn="ctr"/>
            <a:endParaRPr lang="lv-LV"/>
          </a:p>
        </p:txBody>
      </p:sp>
      <p:sp>
        <p:nvSpPr>
          <p:cNvPr id="5" name="Lejupvērstā bultiņa 4"/>
          <p:cNvSpPr/>
          <p:nvPr/>
        </p:nvSpPr>
        <p:spPr>
          <a:xfrm rot="19064167">
            <a:off x="6332046" y="1974141"/>
            <a:ext cx="1440160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9" rIns="91416" bIns="45709" rtlCol="0" anchor="ctr"/>
          <a:lstStyle/>
          <a:p>
            <a:pPr algn="ctr"/>
            <a:endParaRPr lang="lv-LV"/>
          </a:p>
        </p:txBody>
      </p:sp>
      <p:sp>
        <p:nvSpPr>
          <p:cNvPr id="8" name="Taisnstūris 7"/>
          <p:cNvSpPr/>
          <p:nvPr/>
        </p:nvSpPr>
        <p:spPr>
          <a:xfrm>
            <a:off x="2135560" y="2492896"/>
            <a:ext cx="2016224" cy="18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9" rIns="91416" bIns="45709" rtlCol="0" anchor="ctr"/>
          <a:lstStyle/>
          <a:p>
            <a:pPr algn="ctr"/>
            <a:r>
              <a:rPr lang="lv-LV" sz="3200" dirty="0" err="1"/>
              <a:t>Forest</a:t>
            </a:r>
            <a:endParaRPr lang="lv-LV" sz="3200" dirty="0"/>
          </a:p>
        </p:txBody>
      </p:sp>
      <p:sp>
        <p:nvSpPr>
          <p:cNvPr id="9" name="Taisnstūris 8"/>
          <p:cNvSpPr/>
          <p:nvPr/>
        </p:nvSpPr>
        <p:spPr>
          <a:xfrm>
            <a:off x="7464152" y="2492896"/>
            <a:ext cx="2088232" cy="18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9" rIns="91416" bIns="45709" rtlCol="0" anchor="ctr"/>
          <a:lstStyle/>
          <a:p>
            <a:pPr algn="ctr"/>
            <a:r>
              <a:rPr lang="lv-LV" sz="3200" dirty="0" err="1"/>
              <a:t>Peat</a:t>
            </a:r>
            <a:endParaRPr lang="lv-LV" sz="3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4725150"/>
            <a:ext cx="3528392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60" y="4725150"/>
            <a:ext cx="3600400" cy="1809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795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irsrakst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v-LV" sz="3600" dirty="0">
                <a:solidFill>
                  <a:srgbClr val="9E0000"/>
                </a:solidFill>
                <a:latin typeface="Arial" charset="0"/>
                <a:cs typeface="Arial" charset="0"/>
              </a:rPr>
              <a:t>«</a:t>
            </a:r>
            <a:r>
              <a:rPr lang="lv-LV" sz="3600" dirty="0" err="1">
                <a:solidFill>
                  <a:srgbClr val="424242"/>
                </a:solidFill>
                <a:latin typeface="Arial" charset="0"/>
                <a:cs typeface="Arial" charset="0"/>
              </a:rPr>
              <a:t>Hydrosphere</a:t>
            </a:r>
            <a:r>
              <a:rPr lang="lv-LV" sz="3600" dirty="0">
                <a:solidFill>
                  <a:srgbClr val="424242"/>
                </a:solidFill>
                <a:latin typeface="Arial" charset="0"/>
                <a:cs typeface="Arial" charset="0"/>
              </a:rPr>
              <a:t> </a:t>
            </a:r>
            <a:r>
              <a:rPr lang="lv-LV" sz="3600" dirty="0" err="1">
                <a:solidFill>
                  <a:srgbClr val="424242"/>
                </a:solidFill>
                <a:latin typeface="Arial" charset="0"/>
                <a:cs typeface="Arial" charset="0"/>
              </a:rPr>
              <a:t>factors</a:t>
            </a:r>
            <a:r>
              <a:rPr lang="lv-LV" sz="3600" dirty="0">
                <a:solidFill>
                  <a:srgbClr val="9E0000"/>
                </a:solidFill>
                <a:latin typeface="Arial" charset="0"/>
                <a:cs typeface="Arial" charset="0"/>
              </a:rPr>
              <a:t>»</a:t>
            </a:r>
            <a:endParaRPr lang="lv-LV" sz="3600" dirty="0"/>
          </a:p>
        </p:txBody>
      </p:sp>
      <p:sp>
        <p:nvSpPr>
          <p:cNvPr id="4" name="Satura vietturis 3"/>
          <p:cNvSpPr>
            <a:spLocks noGrp="1"/>
          </p:cNvSpPr>
          <p:nvPr>
            <p:ph idx="1"/>
          </p:nvPr>
        </p:nvSpPr>
        <p:spPr>
          <a:xfrm>
            <a:off x="2639617" y="1484784"/>
            <a:ext cx="338437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lv-LV" sz="2800" dirty="0" err="1">
                <a:ln>
                  <a:solidFill>
                    <a:schemeClr val="bg1"/>
                  </a:solidFill>
                </a:ln>
              </a:rPr>
              <a:t>Flood</a:t>
            </a:r>
            <a:endParaRPr lang="lv-LV" sz="2800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5" name="Satura vietturis 3"/>
          <p:cNvSpPr txBox="1">
            <a:spLocks/>
          </p:cNvSpPr>
          <p:nvPr/>
        </p:nvSpPr>
        <p:spPr>
          <a:xfrm>
            <a:off x="2639617" y="2564904"/>
            <a:ext cx="338437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9" rIns="91416" bIns="4570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lv-LV" sz="2800" dirty="0" err="1"/>
              <a:t>Coastal</a:t>
            </a:r>
            <a:r>
              <a:rPr lang="lv-LV" sz="2800" dirty="0"/>
              <a:t> </a:t>
            </a:r>
            <a:r>
              <a:rPr lang="lv-LV" sz="2800" dirty="0" err="1"/>
              <a:t>erosion</a:t>
            </a:r>
            <a:endParaRPr lang="lv-LV" sz="2800" dirty="0"/>
          </a:p>
        </p:txBody>
      </p:sp>
      <p:sp>
        <p:nvSpPr>
          <p:cNvPr id="6" name="Satura vietturis 3"/>
          <p:cNvSpPr txBox="1">
            <a:spLocks/>
          </p:cNvSpPr>
          <p:nvPr/>
        </p:nvSpPr>
        <p:spPr>
          <a:xfrm>
            <a:off x="2639617" y="3612629"/>
            <a:ext cx="338437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9" rIns="91416" bIns="4570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lv-LV" sz="2800" dirty="0" err="1"/>
              <a:t>Water</a:t>
            </a:r>
            <a:r>
              <a:rPr lang="lv-LV" sz="2800" dirty="0"/>
              <a:t> </a:t>
            </a:r>
            <a:r>
              <a:rPr lang="lv-LV" sz="2800" dirty="0" err="1"/>
              <a:t>surge</a:t>
            </a:r>
            <a:endParaRPr lang="lv-LV" sz="2800" dirty="0"/>
          </a:p>
        </p:txBody>
      </p:sp>
      <p:sp>
        <p:nvSpPr>
          <p:cNvPr id="7" name="Satura vietturis 3"/>
          <p:cNvSpPr txBox="1">
            <a:spLocks/>
          </p:cNvSpPr>
          <p:nvPr/>
        </p:nvSpPr>
        <p:spPr>
          <a:xfrm>
            <a:off x="2639617" y="4761148"/>
            <a:ext cx="3384376" cy="900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9" rIns="91416" bIns="4570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lv-LV" sz="2800" dirty="0" err="1"/>
              <a:t>Dam</a:t>
            </a:r>
            <a:r>
              <a:rPr lang="lv-LV" sz="2800" dirty="0"/>
              <a:t> </a:t>
            </a:r>
            <a:r>
              <a:rPr lang="lv-LV" sz="2800" dirty="0" err="1"/>
              <a:t>ruptures</a:t>
            </a:r>
            <a:endParaRPr lang="lv-LV" sz="2800" dirty="0"/>
          </a:p>
        </p:txBody>
      </p:sp>
      <p:sp>
        <p:nvSpPr>
          <p:cNvPr id="8" name="Labā bultiņa 7"/>
          <p:cNvSpPr/>
          <p:nvPr/>
        </p:nvSpPr>
        <p:spPr>
          <a:xfrm>
            <a:off x="1927926" y="1608820"/>
            <a:ext cx="553641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9" rIns="91416" bIns="45709" rtlCol="0" anchor="ctr"/>
          <a:lstStyle/>
          <a:p>
            <a:pPr algn="ctr"/>
            <a:endParaRPr lang="lv-LV"/>
          </a:p>
        </p:txBody>
      </p:sp>
      <p:sp>
        <p:nvSpPr>
          <p:cNvPr id="9" name="Labā bultiņa 8"/>
          <p:cNvSpPr/>
          <p:nvPr/>
        </p:nvSpPr>
        <p:spPr>
          <a:xfrm>
            <a:off x="1942512" y="2708920"/>
            <a:ext cx="553641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9" rIns="91416" bIns="45709" rtlCol="0" anchor="ctr"/>
          <a:lstStyle/>
          <a:p>
            <a:pPr algn="ctr"/>
            <a:endParaRPr lang="lv-LV"/>
          </a:p>
        </p:txBody>
      </p:sp>
      <p:sp>
        <p:nvSpPr>
          <p:cNvPr id="10" name="Labā bultiņa 9"/>
          <p:cNvSpPr/>
          <p:nvPr/>
        </p:nvSpPr>
        <p:spPr>
          <a:xfrm>
            <a:off x="1927926" y="3789040"/>
            <a:ext cx="553641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9" rIns="91416" bIns="45709" rtlCol="0" anchor="ctr"/>
          <a:lstStyle/>
          <a:p>
            <a:pPr algn="ctr"/>
            <a:endParaRPr lang="lv-LV"/>
          </a:p>
        </p:txBody>
      </p:sp>
      <p:sp>
        <p:nvSpPr>
          <p:cNvPr id="11" name="Labā bultiņa 10"/>
          <p:cNvSpPr/>
          <p:nvPr/>
        </p:nvSpPr>
        <p:spPr>
          <a:xfrm>
            <a:off x="1942513" y="4887162"/>
            <a:ext cx="553641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9" rIns="91416" bIns="45709" rtlCol="0" anchor="ctr"/>
          <a:lstStyle/>
          <a:p>
            <a:pPr algn="ctr"/>
            <a:endParaRPr lang="lv-LV"/>
          </a:p>
        </p:txBody>
      </p:sp>
      <p:pic>
        <p:nvPicPr>
          <p:cNvPr id="5122" name="Picture 2" descr="http://mw2.google.com/mw-panoramio/photos/medium/8945323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72" y="1268761"/>
            <a:ext cx="3034308" cy="176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encrypted-tbn3.gstatic.com/images?q=tbn:ANd9GcT7pppTKgNwVZwqfP8g7qEJynzJFbK41D0Q7fFJUd3nY6firdPxU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72" y="3032957"/>
            <a:ext cx="3034308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72" y="4761148"/>
            <a:ext cx="3034308" cy="1764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6541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animBg="1"/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irsrakst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v-LV" dirty="0" err="1">
                <a:solidFill>
                  <a:srgbClr val="424242"/>
                </a:solidFill>
              </a:rPr>
              <a:t>Biological</a:t>
            </a:r>
            <a:r>
              <a:rPr lang="lv-LV" dirty="0">
                <a:solidFill>
                  <a:srgbClr val="424242"/>
                </a:solidFill>
              </a:rPr>
              <a:t> </a:t>
            </a:r>
            <a:r>
              <a:rPr lang="lv-LV" dirty="0" err="1">
                <a:solidFill>
                  <a:srgbClr val="424242"/>
                </a:solidFill>
              </a:rPr>
              <a:t>factors</a:t>
            </a:r>
            <a:r>
              <a:rPr lang="lv-LV" dirty="0"/>
              <a:t/>
            </a:r>
            <a:br>
              <a:rPr lang="lv-LV" dirty="0"/>
            </a:br>
            <a:r>
              <a:rPr lang="lv-LV" dirty="0" err="1"/>
              <a:t>Diseases</a:t>
            </a:r>
            <a:endParaRPr lang="lv-LV" dirty="0"/>
          </a:p>
        </p:txBody>
      </p:sp>
      <p:sp>
        <p:nvSpPr>
          <p:cNvPr id="4" name="Lejupvērstā bultiņa 3"/>
          <p:cNvSpPr/>
          <p:nvPr/>
        </p:nvSpPr>
        <p:spPr>
          <a:xfrm>
            <a:off x="2783632" y="1772816"/>
            <a:ext cx="936104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9" rIns="91416" bIns="45709" rtlCol="0" anchor="ctr"/>
          <a:lstStyle/>
          <a:p>
            <a:pPr algn="ctr"/>
            <a:endParaRPr lang="lv-LV"/>
          </a:p>
        </p:txBody>
      </p:sp>
      <p:sp>
        <p:nvSpPr>
          <p:cNvPr id="5" name="Lejupvērstā bultiņa 4"/>
          <p:cNvSpPr/>
          <p:nvPr/>
        </p:nvSpPr>
        <p:spPr>
          <a:xfrm>
            <a:off x="5159896" y="1772816"/>
            <a:ext cx="1008112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9" rIns="91416" bIns="45709" rtlCol="0" anchor="ctr"/>
          <a:lstStyle/>
          <a:p>
            <a:pPr algn="ctr"/>
            <a:endParaRPr lang="lv-LV"/>
          </a:p>
        </p:txBody>
      </p:sp>
      <p:sp>
        <p:nvSpPr>
          <p:cNvPr id="6" name="Lejupvērstā bultiņa 5"/>
          <p:cNvSpPr/>
          <p:nvPr/>
        </p:nvSpPr>
        <p:spPr>
          <a:xfrm>
            <a:off x="7608169" y="1772816"/>
            <a:ext cx="864096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9" rIns="91416" bIns="45709" rtlCol="0" anchor="ctr"/>
          <a:lstStyle/>
          <a:p>
            <a:pPr algn="ctr"/>
            <a:endParaRPr lang="lv-LV"/>
          </a:p>
        </p:txBody>
      </p:sp>
      <p:sp>
        <p:nvSpPr>
          <p:cNvPr id="7" name="Taisnstūris ar noapaļotiem stūriem 6"/>
          <p:cNvSpPr/>
          <p:nvPr/>
        </p:nvSpPr>
        <p:spPr>
          <a:xfrm>
            <a:off x="2279576" y="2492896"/>
            <a:ext cx="1944216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9" rIns="91416" bIns="45709" rtlCol="0" anchor="ctr"/>
          <a:lstStyle/>
          <a:p>
            <a:pPr algn="ctr"/>
            <a:r>
              <a:rPr lang="lv-LV" dirty="0" err="1"/>
              <a:t>Epidemic</a:t>
            </a:r>
            <a:endParaRPr lang="lv-LV" dirty="0"/>
          </a:p>
        </p:txBody>
      </p:sp>
      <p:sp>
        <p:nvSpPr>
          <p:cNvPr id="8" name="Taisnstūris ar noapaļotiem stūriem 7"/>
          <p:cNvSpPr/>
          <p:nvPr/>
        </p:nvSpPr>
        <p:spPr>
          <a:xfrm>
            <a:off x="4871864" y="2492896"/>
            <a:ext cx="1800200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9" rIns="91416" bIns="45709" rtlCol="0" anchor="ctr"/>
          <a:lstStyle/>
          <a:p>
            <a:pPr algn="ctr"/>
            <a:r>
              <a:rPr lang="lv-LV" dirty="0" err="1"/>
              <a:t>Epizootic</a:t>
            </a:r>
            <a:endParaRPr lang="lv-LV" dirty="0"/>
          </a:p>
        </p:txBody>
      </p:sp>
      <p:sp>
        <p:nvSpPr>
          <p:cNvPr id="9" name="Taisnstūris ar noapaļotiem stūriem 8"/>
          <p:cNvSpPr/>
          <p:nvPr/>
        </p:nvSpPr>
        <p:spPr>
          <a:xfrm>
            <a:off x="7176121" y="2492896"/>
            <a:ext cx="1728192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9" rIns="91416" bIns="45709" rtlCol="0" anchor="ctr"/>
          <a:lstStyle/>
          <a:p>
            <a:pPr algn="ctr"/>
            <a:r>
              <a:rPr lang="lv-LV" dirty="0" err="1"/>
              <a:t>Epiphitotic</a:t>
            </a:r>
            <a:endParaRPr lang="lv-LV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264" y="4291019"/>
            <a:ext cx="2147528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792" y="4291015"/>
            <a:ext cx="2808312" cy="1724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6" y="4291016"/>
            <a:ext cx="2412107" cy="1727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63725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irsraksts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lv-LV" sz="32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CIVIL PROTECTION </a:t>
            </a:r>
            <a:r>
              <a:rPr lang="lv-LV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lv-LV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lv-LV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atura vietturis 2"/>
          <p:cNvSpPr>
            <a:spLocks noGrp="1"/>
          </p:cNvSpPr>
          <p:nvPr>
            <p:ph idx="1"/>
          </p:nvPr>
        </p:nvSpPr>
        <p:spPr>
          <a:xfrm>
            <a:off x="800100" y="1278666"/>
            <a:ext cx="5799956" cy="3086439"/>
          </a:xfrm>
        </p:spPr>
        <p:txBody>
          <a:bodyPr>
            <a:normAutofit/>
          </a:bodyPr>
          <a:lstStyle/>
          <a:p>
            <a:r>
              <a:rPr lang="lv-LV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organisational</a:t>
            </a:r>
            <a:r>
              <a:rPr lang="lv-LV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lv-LV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engineerieng</a:t>
            </a:r>
            <a:r>
              <a:rPr lang="lv-LV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v-LV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lv-LV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v-LV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technical</a:t>
            </a:r>
            <a:r>
              <a:rPr lang="lv-LV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lv-LV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economic</a:t>
            </a:r>
            <a:r>
              <a:rPr lang="lv-LV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lv-LV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financial</a:t>
            </a:r>
            <a:r>
              <a:rPr lang="lv-LV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lv-LV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social</a:t>
            </a:r>
            <a:r>
              <a:rPr lang="lv-LV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lv-LV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educational</a:t>
            </a:r>
            <a:r>
              <a:rPr lang="lv-LV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v-LV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lv-LV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v-LV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scientific</a:t>
            </a:r>
            <a:endParaRPr lang="lv-LV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Labā figūriekava 8"/>
          <p:cNvSpPr/>
          <p:nvPr/>
        </p:nvSpPr>
        <p:spPr>
          <a:xfrm>
            <a:off x="4151783" y="1278665"/>
            <a:ext cx="1334617" cy="2754491"/>
          </a:xfrm>
          <a:prstGeom prst="rightBrace">
            <a:avLst>
              <a:gd name="adj1" fmla="val 56978"/>
              <a:gd name="adj2" fmla="val 4964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v-LV" dirty="0">
              <a:solidFill>
                <a:srgbClr val="2F2B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aisnstūris 3"/>
          <p:cNvSpPr/>
          <p:nvPr/>
        </p:nvSpPr>
        <p:spPr>
          <a:xfrm>
            <a:off x="853470" y="859699"/>
            <a:ext cx="2491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lv-LV" sz="2800" b="1" dirty="0">
                <a:solidFill>
                  <a:srgbClr val="9E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lv-LV" sz="2800" b="1" dirty="0" err="1">
                <a:solidFill>
                  <a:srgbClr val="9E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lang="lv-LV" sz="2800" b="1" dirty="0">
                <a:solidFill>
                  <a:srgbClr val="9E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v-LV" sz="2800" b="1" dirty="0" err="1">
                <a:solidFill>
                  <a:srgbClr val="9E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lv-LV" sz="2800" b="1" dirty="0">
                <a:solidFill>
                  <a:srgbClr val="9E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lv-LV" sz="2800" dirty="0">
              <a:solidFill>
                <a:srgbClr val="9E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455" y="4470006"/>
            <a:ext cx="3140075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914" y="4445867"/>
            <a:ext cx="2930894" cy="2263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178" y="4437112"/>
            <a:ext cx="2686813" cy="2206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aisnstūris 5"/>
          <p:cNvSpPr/>
          <p:nvPr/>
        </p:nvSpPr>
        <p:spPr>
          <a:xfrm>
            <a:off x="5663660" y="1244848"/>
            <a:ext cx="453103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lv-LV" sz="28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measures</a:t>
            </a:r>
            <a:endParaRPr lang="lv-LV" sz="28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lv-LV" sz="2400" dirty="0" err="1">
                <a:solidFill>
                  <a:srgbClr val="2F2B20"/>
                </a:solidFill>
              </a:rPr>
              <a:t>implemented</a:t>
            </a:r>
            <a:r>
              <a:rPr lang="lv-LV" sz="2400" dirty="0">
                <a:solidFill>
                  <a:srgbClr val="2F2B20"/>
                </a:solidFill>
              </a:rPr>
              <a:t> </a:t>
            </a:r>
            <a:r>
              <a:rPr lang="lv-LV" sz="2400" dirty="0" err="1">
                <a:solidFill>
                  <a:srgbClr val="2F2B20"/>
                </a:solidFill>
              </a:rPr>
              <a:t>by</a:t>
            </a:r>
            <a:r>
              <a:rPr lang="lv-LV" sz="2400" dirty="0">
                <a:solidFill>
                  <a:srgbClr val="2F2B20"/>
                </a:solidFill>
              </a:rPr>
              <a:t> </a:t>
            </a:r>
            <a:r>
              <a:rPr lang="lv-LV" sz="2400" dirty="0" err="1">
                <a:solidFill>
                  <a:srgbClr val="2F2B20"/>
                </a:solidFill>
              </a:rPr>
              <a:t>state</a:t>
            </a:r>
            <a:r>
              <a:rPr lang="lv-LV" sz="2400" dirty="0">
                <a:solidFill>
                  <a:srgbClr val="2F2B20"/>
                </a:solidFill>
              </a:rPr>
              <a:t>, </a:t>
            </a:r>
            <a:r>
              <a:rPr lang="lv-LV" sz="2400" dirty="0" err="1">
                <a:solidFill>
                  <a:srgbClr val="2F2B20"/>
                </a:solidFill>
              </a:rPr>
              <a:t>municipal</a:t>
            </a:r>
            <a:r>
              <a:rPr lang="lv-LV" sz="2400" dirty="0">
                <a:solidFill>
                  <a:srgbClr val="2F2B20"/>
                </a:solidFill>
              </a:rPr>
              <a:t> </a:t>
            </a:r>
            <a:r>
              <a:rPr lang="lv-LV" sz="2400" dirty="0" err="1">
                <a:solidFill>
                  <a:srgbClr val="2F2B20"/>
                </a:solidFill>
              </a:rPr>
              <a:t>authorities</a:t>
            </a:r>
            <a:r>
              <a:rPr lang="lv-LV" sz="2400" dirty="0">
                <a:solidFill>
                  <a:srgbClr val="2F2B20"/>
                </a:solidFill>
              </a:rPr>
              <a:t>, </a:t>
            </a:r>
            <a:r>
              <a:rPr lang="lv-LV" sz="2400" dirty="0" err="1">
                <a:solidFill>
                  <a:srgbClr val="2F2B20"/>
                </a:solidFill>
              </a:rPr>
              <a:t>society</a:t>
            </a:r>
            <a:r>
              <a:rPr lang="lv-LV" sz="2400" dirty="0">
                <a:solidFill>
                  <a:srgbClr val="2F2B20"/>
                </a:solidFill>
              </a:rPr>
              <a:t> </a:t>
            </a:r>
            <a:r>
              <a:rPr lang="lv-LV" sz="2400" dirty="0" err="1">
                <a:solidFill>
                  <a:srgbClr val="2F2B20"/>
                </a:solidFill>
              </a:rPr>
              <a:t>in</a:t>
            </a:r>
            <a:r>
              <a:rPr lang="lv-LV" sz="2400" dirty="0">
                <a:solidFill>
                  <a:srgbClr val="2F2B20"/>
                </a:solidFill>
              </a:rPr>
              <a:t> </a:t>
            </a:r>
            <a:r>
              <a:rPr lang="lv-LV" sz="2400" dirty="0" err="1">
                <a:solidFill>
                  <a:srgbClr val="2F2B20"/>
                </a:solidFill>
              </a:rPr>
              <a:t>order</a:t>
            </a:r>
            <a:r>
              <a:rPr lang="lv-LV" sz="2400" dirty="0">
                <a:solidFill>
                  <a:srgbClr val="2F2B20"/>
                </a:solidFill>
              </a:rPr>
              <a:t> to </a:t>
            </a:r>
            <a:r>
              <a:rPr lang="lv-LV" sz="2400" dirty="0" err="1">
                <a:solidFill>
                  <a:srgbClr val="2F2B20"/>
                </a:solidFill>
              </a:rPr>
              <a:t>ensure</a:t>
            </a:r>
            <a:r>
              <a:rPr lang="lv-LV" sz="2400" dirty="0">
                <a:solidFill>
                  <a:srgbClr val="2F2B20"/>
                </a:solidFill>
              </a:rPr>
              <a:t> </a:t>
            </a:r>
            <a:r>
              <a:rPr lang="lv-LV" sz="2400" dirty="0" err="1">
                <a:solidFill>
                  <a:srgbClr val="2F2B20"/>
                </a:solidFill>
              </a:rPr>
              <a:t>the</a:t>
            </a:r>
            <a:r>
              <a:rPr lang="lv-LV" sz="2400" dirty="0">
                <a:solidFill>
                  <a:srgbClr val="2F2B20"/>
                </a:solidFill>
              </a:rPr>
              <a:t> </a:t>
            </a:r>
            <a:r>
              <a:rPr lang="lv-LV" sz="2400" dirty="0" err="1">
                <a:solidFill>
                  <a:srgbClr val="2F2B20"/>
                </a:solidFill>
              </a:rPr>
              <a:t>safety</a:t>
            </a:r>
            <a:r>
              <a:rPr lang="lv-LV" sz="2400" dirty="0">
                <a:solidFill>
                  <a:srgbClr val="2F2B20"/>
                </a:solidFill>
              </a:rPr>
              <a:t> </a:t>
            </a:r>
            <a:r>
              <a:rPr lang="lv-LV" sz="2400" dirty="0" err="1">
                <a:solidFill>
                  <a:srgbClr val="2F2B20"/>
                </a:solidFill>
              </a:rPr>
              <a:t>of</a:t>
            </a:r>
            <a:r>
              <a:rPr lang="lv-LV" sz="2400" dirty="0">
                <a:solidFill>
                  <a:srgbClr val="2F2B20"/>
                </a:solidFill>
              </a:rPr>
              <a:t> </a:t>
            </a:r>
            <a:r>
              <a:rPr lang="lv-LV" sz="2400" dirty="0" err="1">
                <a:solidFill>
                  <a:srgbClr val="2F2B20"/>
                </a:solidFill>
              </a:rPr>
              <a:t>people</a:t>
            </a:r>
            <a:r>
              <a:rPr lang="lv-LV" sz="2400" dirty="0">
                <a:solidFill>
                  <a:srgbClr val="2F2B20"/>
                </a:solidFill>
              </a:rPr>
              <a:t>, </a:t>
            </a:r>
            <a:r>
              <a:rPr lang="lv-LV" sz="2400" dirty="0" err="1">
                <a:solidFill>
                  <a:srgbClr val="2F2B20"/>
                </a:solidFill>
              </a:rPr>
              <a:t>environment</a:t>
            </a:r>
            <a:r>
              <a:rPr lang="lv-LV" sz="2400" dirty="0">
                <a:solidFill>
                  <a:srgbClr val="2F2B20"/>
                </a:solidFill>
              </a:rPr>
              <a:t>, </a:t>
            </a:r>
            <a:r>
              <a:rPr lang="lv-LV" sz="2400" dirty="0" err="1">
                <a:solidFill>
                  <a:srgbClr val="2F2B20"/>
                </a:solidFill>
              </a:rPr>
              <a:t>property</a:t>
            </a:r>
            <a:r>
              <a:rPr lang="lv-LV" sz="2400" dirty="0">
                <a:solidFill>
                  <a:srgbClr val="2F2B20"/>
                </a:solidFill>
              </a:rPr>
              <a:t>, </a:t>
            </a:r>
            <a:r>
              <a:rPr lang="lv-LV" sz="2400" dirty="0" err="1">
                <a:solidFill>
                  <a:srgbClr val="2F2B20"/>
                </a:solidFill>
              </a:rPr>
              <a:t>as</a:t>
            </a:r>
            <a:r>
              <a:rPr lang="lv-LV" sz="2400" dirty="0">
                <a:solidFill>
                  <a:srgbClr val="2F2B20"/>
                </a:solidFill>
              </a:rPr>
              <a:t> </a:t>
            </a:r>
            <a:r>
              <a:rPr lang="lv-LV" sz="2400" dirty="0" err="1">
                <a:solidFill>
                  <a:srgbClr val="2F2B20"/>
                </a:solidFill>
              </a:rPr>
              <a:t>well</a:t>
            </a:r>
            <a:r>
              <a:rPr lang="lv-LV" sz="2400" dirty="0">
                <a:solidFill>
                  <a:srgbClr val="2F2B20"/>
                </a:solidFill>
              </a:rPr>
              <a:t> </a:t>
            </a:r>
            <a:r>
              <a:rPr lang="lv-LV" sz="2400" dirty="0" err="1">
                <a:solidFill>
                  <a:srgbClr val="2F2B20"/>
                </a:solidFill>
              </a:rPr>
              <a:t>as</a:t>
            </a:r>
            <a:r>
              <a:rPr lang="lv-LV" sz="2400" dirty="0">
                <a:solidFill>
                  <a:srgbClr val="2F2B20"/>
                </a:solidFill>
              </a:rPr>
              <a:t> to </a:t>
            </a:r>
            <a:r>
              <a:rPr lang="lv-LV" sz="2400" dirty="0" err="1">
                <a:solidFill>
                  <a:srgbClr val="2F2B20"/>
                </a:solidFill>
              </a:rPr>
              <a:t>take</a:t>
            </a:r>
            <a:r>
              <a:rPr lang="lv-LV" sz="2400" dirty="0">
                <a:solidFill>
                  <a:srgbClr val="2F2B20"/>
                </a:solidFill>
              </a:rPr>
              <a:t> </a:t>
            </a:r>
            <a:r>
              <a:rPr lang="lv-LV" sz="2400" dirty="0" err="1">
                <a:solidFill>
                  <a:srgbClr val="2F2B20"/>
                </a:solidFill>
              </a:rPr>
              <a:t>appropriate</a:t>
            </a:r>
            <a:r>
              <a:rPr lang="lv-LV" sz="2400" dirty="0">
                <a:solidFill>
                  <a:srgbClr val="2F2B20"/>
                </a:solidFill>
              </a:rPr>
              <a:t> </a:t>
            </a:r>
            <a:r>
              <a:rPr lang="lv-LV" sz="2400" dirty="0" err="1">
                <a:solidFill>
                  <a:srgbClr val="2F2B20"/>
                </a:solidFill>
              </a:rPr>
              <a:t>action</a:t>
            </a:r>
            <a:r>
              <a:rPr lang="lv-LV" sz="2400" dirty="0">
                <a:solidFill>
                  <a:srgbClr val="2F2B20"/>
                </a:solidFill>
              </a:rPr>
              <a:t> </a:t>
            </a:r>
            <a:r>
              <a:rPr lang="lv-LV" sz="2400" dirty="0" err="1">
                <a:solidFill>
                  <a:srgbClr val="2F2B20"/>
                </a:solidFill>
              </a:rPr>
              <a:t>in</a:t>
            </a:r>
            <a:r>
              <a:rPr lang="lv-LV" sz="2400" dirty="0">
                <a:solidFill>
                  <a:srgbClr val="2F2B20"/>
                </a:solidFill>
              </a:rPr>
              <a:t> </a:t>
            </a:r>
            <a:r>
              <a:rPr lang="lv-LV" sz="2400" dirty="0" err="1">
                <a:solidFill>
                  <a:srgbClr val="2F2B20"/>
                </a:solidFill>
              </a:rPr>
              <a:t>case</a:t>
            </a:r>
            <a:r>
              <a:rPr lang="lv-LV" sz="2400" dirty="0">
                <a:solidFill>
                  <a:srgbClr val="2F2B20"/>
                </a:solidFill>
              </a:rPr>
              <a:t> </a:t>
            </a:r>
            <a:r>
              <a:rPr lang="lv-LV" sz="2400" dirty="0" err="1">
                <a:solidFill>
                  <a:srgbClr val="2F2B20"/>
                </a:solidFill>
              </a:rPr>
              <a:t>of</a:t>
            </a:r>
            <a:r>
              <a:rPr lang="lv-LV" sz="2400" dirty="0">
                <a:solidFill>
                  <a:srgbClr val="2F2B20"/>
                </a:solidFill>
              </a:rPr>
              <a:t> </a:t>
            </a:r>
            <a:r>
              <a:rPr lang="lv-LV" sz="2400" dirty="0" err="1">
                <a:solidFill>
                  <a:srgbClr val="2F2B20"/>
                </a:solidFill>
              </a:rPr>
              <a:t>disasters</a:t>
            </a:r>
            <a:r>
              <a:rPr lang="lv-LV" sz="2400" dirty="0">
                <a:solidFill>
                  <a:srgbClr val="2F2B20"/>
                </a:solidFill>
              </a:rPr>
              <a:t> </a:t>
            </a:r>
            <a:r>
              <a:rPr lang="lv-LV" sz="2400" dirty="0" err="1">
                <a:solidFill>
                  <a:srgbClr val="2F2B20"/>
                </a:solidFill>
              </a:rPr>
              <a:t>and</a:t>
            </a:r>
            <a:r>
              <a:rPr lang="lv-LV" sz="2400" dirty="0">
                <a:solidFill>
                  <a:srgbClr val="2F2B20"/>
                </a:solidFill>
              </a:rPr>
              <a:t> </a:t>
            </a:r>
            <a:r>
              <a:rPr lang="lv-LV" sz="2400" dirty="0" err="1">
                <a:solidFill>
                  <a:srgbClr val="2F2B20"/>
                </a:solidFill>
              </a:rPr>
              <a:t>disaster</a:t>
            </a:r>
            <a:r>
              <a:rPr lang="lv-LV" sz="2400" dirty="0">
                <a:solidFill>
                  <a:srgbClr val="2F2B20"/>
                </a:solidFill>
              </a:rPr>
              <a:t> </a:t>
            </a:r>
            <a:r>
              <a:rPr lang="lv-LV" sz="2400" dirty="0" err="1">
                <a:solidFill>
                  <a:srgbClr val="2F2B20"/>
                </a:solidFill>
              </a:rPr>
              <a:t>threats</a:t>
            </a:r>
            <a:r>
              <a:rPr lang="lv-LV" sz="2400" dirty="0">
                <a:solidFill>
                  <a:srgbClr val="2F2B2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433213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irsraksts 1"/>
          <p:cNvSpPr>
            <a:spLocks noGrp="1"/>
          </p:cNvSpPr>
          <p:nvPr>
            <p:ph type="title"/>
          </p:nvPr>
        </p:nvSpPr>
        <p:spPr>
          <a:xfrm>
            <a:off x="616688" y="274638"/>
            <a:ext cx="10675088" cy="2506290"/>
          </a:xfrm>
        </p:spPr>
        <p:txBody>
          <a:bodyPr/>
          <a:lstStyle/>
          <a:p>
            <a:pPr algn="ctr"/>
            <a:r>
              <a:rPr lang="lv-LV" sz="4000" dirty="0">
                <a:solidFill>
                  <a:srgbClr val="414142"/>
                </a:solidFill>
              </a:rPr>
              <a:t> </a:t>
            </a:r>
            <a:r>
              <a:rPr lang="lv-LV" sz="4000" dirty="0" err="1">
                <a:solidFill>
                  <a:schemeClr val="accent4">
                    <a:lumMod val="50000"/>
                  </a:schemeClr>
                </a:solidFill>
              </a:rPr>
              <a:t>Human-caused</a:t>
            </a:r>
            <a:r>
              <a:rPr lang="lv-LV" sz="40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lv-LV" sz="4000" dirty="0" err="1">
                <a:solidFill>
                  <a:schemeClr val="accent4">
                    <a:lumMod val="50000"/>
                  </a:schemeClr>
                </a:solidFill>
              </a:rPr>
              <a:t>or</a:t>
            </a:r>
            <a:r>
              <a:rPr lang="lv-LV" sz="40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lv-LV" sz="4000" dirty="0" err="1">
                <a:solidFill>
                  <a:schemeClr val="accent4">
                    <a:lumMod val="50000"/>
                  </a:schemeClr>
                </a:solidFill>
              </a:rPr>
              <a:t>anthropogenic</a:t>
            </a:r>
            <a:r>
              <a:rPr lang="lv-LV" sz="40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lv-LV" sz="4000" dirty="0" err="1">
                <a:solidFill>
                  <a:schemeClr val="accent4">
                    <a:lumMod val="50000"/>
                  </a:schemeClr>
                </a:solidFill>
              </a:rPr>
              <a:t>disasters</a:t>
            </a:r>
            <a:r>
              <a:rPr lang="lv-LV" sz="4000" dirty="0">
                <a:solidFill>
                  <a:schemeClr val="accent4">
                    <a:lumMod val="50000"/>
                  </a:schemeClr>
                </a:solidFill>
              </a:rPr>
              <a:t/>
            </a:r>
            <a:br>
              <a:rPr lang="lv-LV" sz="4000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lv-LV" sz="4000" dirty="0">
                <a:solidFill>
                  <a:srgbClr val="C00000"/>
                </a:solidFill>
                <a:ea typeface="+mn-ea"/>
                <a:cs typeface="+mn-cs"/>
              </a:rPr>
              <a:t/>
            </a:r>
            <a:br>
              <a:rPr lang="lv-LV" sz="4000" dirty="0">
                <a:solidFill>
                  <a:srgbClr val="C00000"/>
                </a:solidFill>
                <a:ea typeface="+mn-ea"/>
                <a:cs typeface="+mn-cs"/>
              </a:rPr>
            </a:br>
            <a:r>
              <a:rPr lang="lv-LV" sz="4000" dirty="0" err="1">
                <a:solidFill>
                  <a:srgbClr val="424242"/>
                </a:solidFill>
                <a:ea typeface="+mn-ea"/>
                <a:cs typeface="+mn-cs"/>
              </a:rPr>
              <a:t>Technogenic</a:t>
            </a:r>
            <a:r>
              <a:rPr lang="lv-LV" sz="4000" dirty="0">
                <a:solidFill>
                  <a:srgbClr val="424242"/>
                </a:solidFill>
                <a:ea typeface="+mn-ea"/>
                <a:cs typeface="+mn-cs"/>
              </a:rPr>
              <a:t> </a:t>
            </a:r>
            <a:r>
              <a:rPr lang="lv-LV" sz="4000" dirty="0" err="1">
                <a:solidFill>
                  <a:srgbClr val="424242"/>
                </a:solidFill>
                <a:ea typeface="+mn-ea"/>
                <a:cs typeface="+mn-cs"/>
              </a:rPr>
              <a:t>disasters</a:t>
            </a:r>
            <a:endParaRPr lang="lv-LV" sz="4000" dirty="0">
              <a:solidFill>
                <a:srgbClr val="424242"/>
              </a:solidFill>
            </a:endParaRPr>
          </a:p>
        </p:txBody>
      </p:sp>
      <p:sp>
        <p:nvSpPr>
          <p:cNvPr id="3" name="Satura vietturis 2"/>
          <p:cNvSpPr>
            <a:spLocks noGrp="1"/>
          </p:cNvSpPr>
          <p:nvPr>
            <p:ph idx="1"/>
          </p:nvPr>
        </p:nvSpPr>
        <p:spPr>
          <a:xfrm>
            <a:off x="616688" y="3088319"/>
            <a:ext cx="10356111" cy="2299228"/>
          </a:xfrm>
        </p:spPr>
        <p:txBody>
          <a:bodyPr>
            <a:normAutofit fontScale="92500"/>
          </a:bodyPr>
          <a:lstStyle/>
          <a:p>
            <a:pPr marL="114272" indent="0">
              <a:buNone/>
            </a:pPr>
            <a:r>
              <a:rPr lang="lv-LV" sz="2800" dirty="0" err="1">
                <a:solidFill>
                  <a:srgbClr val="414142"/>
                </a:solidFill>
              </a:rPr>
              <a:t>Arise</a:t>
            </a:r>
            <a:r>
              <a:rPr lang="lv-LV" sz="2800" dirty="0">
                <a:solidFill>
                  <a:srgbClr val="414142"/>
                </a:solidFill>
              </a:rPr>
              <a:t> </a:t>
            </a:r>
            <a:r>
              <a:rPr lang="lv-LV" sz="2800" dirty="0" err="1">
                <a:solidFill>
                  <a:srgbClr val="414142"/>
                </a:solidFill>
              </a:rPr>
              <a:t>from</a:t>
            </a:r>
            <a:r>
              <a:rPr lang="lv-LV" sz="2800" dirty="0">
                <a:solidFill>
                  <a:srgbClr val="414142"/>
                </a:solidFill>
              </a:rPr>
              <a:t> </a:t>
            </a:r>
            <a:r>
              <a:rPr lang="lv-LV" sz="2800" dirty="0" err="1">
                <a:solidFill>
                  <a:srgbClr val="414142"/>
                </a:solidFill>
              </a:rPr>
              <a:t>leakages</a:t>
            </a:r>
            <a:r>
              <a:rPr lang="lv-LV" sz="2800" dirty="0">
                <a:solidFill>
                  <a:srgbClr val="414142"/>
                </a:solidFill>
              </a:rPr>
              <a:t> </a:t>
            </a:r>
            <a:r>
              <a:rPr lang="lv-LV" sz="2800" dirty="0" err="1">
                <a:solidFill>
                  <a:srgbClr val="414142"/>
                </a:solidFill>
              </a:rPr>
              <a:t>of</a:t>
            </a:r>
            <a:r>
              <a:rPr lang="lv-LV" sz="2800" dirty="0">
                <a:solidFill>
                  <a:srgbClr val="414142"/>
                </a:solidFill>
              </a:rPr>
              <a:t> </a:t>
            </a:r>
            <a:r>
              <a:rPr lang="lv-LV" sz="2800" dirty="0" err="1">
                <a:solidFill>
                  <a:srgbClr val="414142"/>
                </a:solidFill>
              </a:rPr>
              <a:t>chemical</a:t>
            </a:r>
            <a:r>
              <a:rPr lang="lv-LV" sz="2800" dirty="0">
                <a:solidFill>
                  <a:srgbClr val="414142"/>
                </a:solidFill>
              </a:rPr>
              <a:t>, </a:t>
            </a:r>
            <a:r>
              <a:rPr lang="lv-LV" sz="2800" dirty="0" err="1">
                <a:solidFill>
                  <a:srgbClr val="414142"/>
                </a:solidFill>
              </a:rPr>
              <a:t>radioactive</a:t>
            </a:r>
            <a:r>
              <a:rPr lang="lv-LV" sz="2800" dirty="0">
                <a:solidFill>
                  <a:srgbClr val="414142"/>
                </a:solidFill>
              </a:rPr>
              <a:t> </a:t>
            </a:r>
            <a:r>
              <a:rPr lang="lv-LV" sz="2800" dirty="0" err="1">
                <a:solidFill>
                  <a:srgbClr val="414142"/>
                </a:solidFill>
              </a:rPr>
              <a:t>and</a:t>
            </a:r>
            <a:r>
              <a:rPr lang="lv-LV" sz="2800" dirty="0">
                <a:solidFill>
                  <a:srgbClr val="414142"/>
                </a:solidFill>
              </a:rPr>
              <a:t> </a:t>
            </a:r>
            <a:r>
              <a:rPr lang="lv-LV" sz="2800" dirty="0" err="1">
                <a:solidFill>
                  <a:srgbClr val="414142"/>
                </a:solidFill>
              </a:rPr>
              <a:t>biological</a:t>
            </a:r>
            <a:r>
              <a:rPr lang="lv-LV" sz="2800" dirty="0">
                <a:solidFill>
                  <a:srgbClr val="414142"/>
                </a:solidFill>
              </a:rPr>
              <a:t> substances, </a:t>
            </a:r>
            <a:r>
              <a:rPr lang="lv-LV" sz="2800" dirty="0" err="1">
                <a:solidFill>
                  <a:srgbClr val="414142"/>
                </a:solidFill>
              </a:rPr>
              <a:t>fires</a:t>
            </a:r>
            <a:r>
              <a:rPr lang="lv-LV" sz="2800" dirty="0">
                <a:solidFill>
                  <a:srgbClr val="414142"/>
                </a:solidFill>
              </a:rPr>
              <a:t> </a:t>
            </a:r>
            <a:r>
              <a:rPr lang="lv-LV" sz="2800" dirty="0" err="1">
                <a:solidFill>
                  <a:srgbClr val="414142"/>
                </a:solidFill>
              </a:rPr>
              <a:t>that</a:t>
            </a:r>
            <a:r>
              <a:rPr lang="lv-LV" sz="2800" dirty="0">
                <a:solidFill>
                  <a:srgbClr val="414142"/>
                </a:solidFill>
              </a:rPr>
              <a:t> </a:t>
            </a:r>
            <a:r>
              <a:rPr lang="lv-LV" sz="2800" dirty="0" err="1">
                <a:solidFill>
                  <a:srgbClr val="414142"/>
                </a:solidFill>
              </a:rPr>
              <a:t>start</a:t>
            </a:r>
            <a:r>
              <a:rPr lang="lv-LV" sz="2800" dirty="0">
                <a:solidFill>
                  <a:srgbClr val="414142"/>
                </a:solidFill>
              </a:rPr>
              <a:t> </a:t>
            </a:r>
            <a:r>
              <a:rPr lang="lv-LV" sz="2800" dirty="0" err="1">
                <a:solidFill>
                  <a:srgbClr val="414142"/>
                </a:solidFill>
              </a:rPr>
              <a:t>in</a:t>
            </a:r>
            <a:r>
              <a:rPr lang="lv-LV" sz="2800" dirty="0">
                <a:solidFill>
                  <a:srgbClr val="414142"/>
                </a:solidFill>
              </a:rPr>
              <a:t> </a:t>
            </a:r>
            <a:r>
              <a:rPr lang="lv-LV" sz="2800" dirty="0" err="1">
                <a:solidFill>
                  <a:srgbClr val="414142"/>
                </a:solidFill>
              </a:rPr>
              <a:t>buildings</a:t>
            </a:r>
            <a:r>
              <a:rPr lang="lv-LV" sz="2800" dirty="0">
                <a:solidFill>
                  <a:srgbClr val="414142"/>
                </a:solidFill>
              </a:rPr>
              <a:t> </a:t>
            </a:r>
            <a:r>
              <a:rPr lang="lv-LV" sz="2800" dirty="0" err="1">
                <a:solidFill>
                  <a:srgbClr val="414142"/>
                </a:solidFill>
              </a:rPr>
              <a:t>and</a:t>
            </a:r>
            <a:r>
              <a:rPr lang="lv-LV" sz="2800" dirty="0">
                <a:solidFill>
                  <a:srgbClr val="414142"/>
                </a:solidFill>
              </a:rPr>
              <a:t> </a:t>
            </a:r>
            <a:r>
              <a:rPr lang="lv-LV" sz="2800" dirty="0" err="1">
                <a:solidFill>
                  <a:srgbClr val="414142"/>
                </a:solidFill>
              </a:rPr>
              <a:t>construction</a:t>
            </a:r>
            <a:r>
              <a:rPr lang="lv-LV" sz="2800" dirty="0">
                <a:solidFill>
                  <a:srgbClr val="414142"/>
                </a:solidFill>
              </a:rPr>
              <a:t> </a:t>
            </a:r>
            <a:r>
              <a:rPr lang="lv-LV" sz="2800" dirty="0" err="1">
                <a:solidFill>
                  <a:srgbClr val="414142"/>
                </a:solidFill>
              </a:rPr>
              <a:t>sites</a:t>
            </a:r>
            <a:r>
              <a:rPr lang="lv-LV" sz="2800" dirty="0">
                <a:solidFill>
                  <a:srgbClr val="414142"/>
                </a:solidFill>
              </a:rPr>
              <a:t>, </a:t>
            </a:r>
            <a:r>
              <a:rPr lang="lv-LV" sz="2800" dirty="0" err="1">
                <a:solidFill>
                  <a:srgbClr val="414142"/>
                </a:solidFill>
              </a:rPr>
              <a:t>explosions</a:t>
            </a:r>
            <a:r>
              <a:rPr lang="lv-LV" sz="2800" dirty="0">
                <a:solidFill>
                  <a:srgbClr val="414142"/>
                </a:solidFill>
              </a:rPr>
              <a:t>, </a:t>
            </a:r>
            <a:r>
              <a:rPr lang="lv-LV" sz="2800" dirty="0" err="1">
                <a:solidFill>
                  <a:srgbClr val="414142"/>
                </a:solidFill>
              </a:rPr>
              <a:t>breaks</a:t>
            </a:r>
            <a:r>
              <a:rPr lang="lv-LV" sz="2800" dirty="0">
                <a:solidFill>
                  <a:srgbClr val="414142"/>
                </a:solidFill>
              </a:rPr>
              <a:t> </a:t>
            </a:r>
            <a:r>
              <a:rPr lang="lv-LV" sz="2800" dirty="0" err="1">
                <a:solidFill>
                  <a:srgbClr val="414142"/>
                </a:solidFill>
              </a:rPr>
              <a:t>in</a:t>
            </a:r>
            <a:r>
              <a:rPr lang="lv-LV" sz="2800" dirty="0">
                <a:solidFill>
                  <a:srgbClr val="414142"/>
                </a:solidFill>
              </a:rPr>
              <a:t> </a:t>
            </a:r>
            <a:r>
              <a:rPr lang="lv-LV" sz="2800" dirty="0" err="1">
                <a:solidFill>
                  <a:srgbClr val="414142"/>
                </a:solidFill>
              </a:rPr>
              <a:t>dams</a:t>
            </a:r>
            <a:r>
              <a:rPr lang="lv-LV" sz="2800" dirty="0">
                <a:solidFill>
                  <a:srgbClr val="414142"/>
                </a:solidFill>
              </a:rPr>
              <a:t> </a:t>
            </a:r>
            <a:r>
              <a:rPr lang="lv-LV" sz="2800" dirty="0" err="1">
                <a:solidFill>
                  <a:srgbClr val="414142"/>
                </a:solidFill>
              </a:rPr>
              <a:t>and</a:t>
            </a:r>
            <a:r>
              <a:rPr lang="lv-LV" sz="2800" dirty="0">
                <a:solidFill>
                  <a:srgbClr val="414142"/>
                </a:solidFill>
              </a:rPr>
              <a:t> </a:t>
            </a:r>
            <a:r>
              <a:rPr lang="lv-LV" sz="2800" dirty="0" err="1">
                <a:solidFill>
                  <a:srgbClr val="414142"/>
                </a:solidFill>
              </a:rPr>
              <a:t>other</a:t>
            </a:r>
            <a:r>
              <a:rPr lang="lv-LV" sz="2800" dirty="0">
                <a:solidFill>
                  <a:srgbClr val="414142"/>
                </a:solidFill>
              </a:rPr>
              <a:t> </a:t>
            </a:r>
            <a:r>
              <a:rPr lang="lv-LV" sz="2800" dirty="0" err="1">
                <a:solidFill>
                  <a:srgbClr val="414142"/>
                </a:solidFill>
              </a:rPr>
              <a:t>hydrotechnical</a:t>
            </a:r>
            <a:r>
              <a:rPr lang="lv-LV" sz="2800" dirty="0">
                <a:solidFill>
                  <a:srgbClr val="414142"/>
                </a:solidFill>
              </a:rPr>
              <a:t> </a:t>
            </a:r>
            <a:r>
              <a:rPr lang="lv-LV" sz="2800" dirty="0" err="1">
                <a:solidFill>
                  <a:srgbClr val="414142"/>
                </a:solidFill>
              </a:rPr>
              <a:t>structures</a:t>
            </a:r>
            <a:r>
              <a:rPr lang="lv-LV" sz="2800" dirty="0">
                <a:solidFill>
                  <a:srgbClr val="414142"/>
                </a:solidFill>
              </a:rPr>
              <a:t>, </a:t>
            </a:r>
            <a:r>
              <a:rPr lang="lv-LV" sz="2800" dirty="0" err="1">
                <a:solidFill>
                  <a:srgbClr val="414142"/>
                </a:solidFill>
              </a:rPr>
              <a:t>damage</a:t>
            </a:r>
            <a:r>
              <a:rPr lang="lv-LV" sz="2800" dirty="0">
                <a:solidFill>
                  <a:srgbClr val="414142"/>
                </a:solidFill>
              </a:rPr>
              <a:t> to </a:t>
            </a:r>
            <a:r>
              <a:rPr lang="lv-LV" sz="2800" dirty="0" err="1">
                <a:solidFill>
                  <a:srgbClr val="414142"/>
                </a:solidFill>
              </a:rPr>
              <a:t>electric</a:t>
            </a:r>
            <a:r>
              <a:rPr lang="lv-LV" sz="2800" dirty="0">
                <a:solidFill>
                  <a:srgbClr val="414142"/>
                </a:solidFill>
              </a:rPr>
              <a:t> </a:t>
            </a:r>
            <a:r>
              <a:rPr lang="lv-LV" sz="2800" dirty="0" err="1">
                <a:solidFill>
                  <a:srgbClr val="414142"/>
                </a:solidFill>
              </a:rPr>
              <a:t>power</a:t>
            </a:r>
            <a:r>
              <a:rPr lang="lv-LV" sz="2800" dirty="0">
                <a:solidFill>
                  <a:srgbClr val="414142"/>
                </a:solidFill>
              </a:rPr>
              <a:t> </a:t>
            </a:r>
            <a:r>
              <a:rPr lang="lv-LV" sz="2800" dirty="0" err="1">
                <a:solidFill>
                  <a:srgbClr val="414142"/>
                </a:solidFill>
              </a:rPr>
              <a:t>networks</a:t>
            </a:r>
            <a:r>
              <a:rPr lang="lv-LV" sz="2800" dirty="0">
                <a:solidFill>
                  <a:srgbClr val="414142"/>
                </a:solidFill>
              </a:rPr>
              <a:t>, incidents </a:t>
            </a:r>
            <a:r>
              <a:rPr lang="lv-LV" sz="2800" dirty="0" err="1">
                <a:solidFill>
                  <a:srgbClr val="414142"/>
                </a:solidFill>
              </a:rPr>
              <a:t>with</a:t>
            </a:r>
            <a:r>
              <a:rPr lang="lv-LV" sz="2800" dirty="0">
                <a:solidFill>
                  <a:srgbClr val="414142"/>
                </a:solidFill>
              </a:rPr>
              <a:t> </a:t>
            </a:r>
            <a:r>
              <a:rPr lang="lv-LV" sz="2800" dirty="0" err="1">
                <a:solidFill>
                  <a:srgbClr val="414142"/>
                </a:solidFill>
              </a:rPr>
              <a:t>public</a:t>
            </a:r>
            <a:r>
              <a:rPr lang="lv-LV" sz="2800" dirty="0">
                <a:solidFill>
                  <a:srgbClr val="414142"/>
                </a:solidFill>
              </a:rPr>
              <a:t> </a:t>
            </a:r>
            <a:r>
              <a:rPr lang="lv-LV" sz="2800" dirty="0" err="1">
                <a:solidFill>
                  <a:srgbClr val="414142"/>
                </a:solidFill>
              </a:rPr>
              <a:t>networks</a:t>
            </a:r>
            <a:r>
              <a:rPr lang="lv-LV" sz="2800" dirty="0">
                <a:solidFill>
                  <a:srgbClr val="414142"/>
                </a:solidFill>
              </a:rPr>
              <a:t>, </a:t>
            </a:r>
            <a:r>
              <a:rPr lang="lv-LV" sz="2800" dirty="0" err="1">
                <a:solidFill>
                  <a:srgbClr val="414142"/>
                </a:solidFill>
              </a:rPr>
              <a:t>collapse</a:t>
            </a:r>
            <a:r>
              <a:rPr lang="lv-LV" sz="2800" dirty="0">
                <a:solidFill>
                  <a:srgbClr val="414142"/>
                </a:solidFill>
              </a:rPr>
              <a:t> </a:t>
            </a:r>
            <a:r>
              <a:rPr lang="lv-LV" sz="2800" dirty="0" err="1">
                <a:solidFill>
                  <a:srgbClr val="414142"/>
                </a:solidFill>
              </a:rPr>
              <a:t>of</a:t>
            </a:r>
            <a:r>
              <a:rPr lang="lv-LV" sz="2800" dirty="0">
                <a:solidFill>
                  <a:srgbClr val="414142"/>
                </a:solidFill>
              </a:rPr>
              <a:t> </a:t>
            </a:r>
            <a:r>
              <a:rPr lang="lv-LV" sz="2800" dirty="0" err="1">
                <a:solidFill>
                  <a:srgbClr val="414142"/>
                </a:solidFill>
              </a:rPr>
              <a:t>buildings</a:t>
            </a:r>
            <a:r>
              <a:rPr lang="lv-LV" sz="2800" dirty="0">
                <a:solidFill>
                  <a:srgbClr val="414142"/>
                </a:solidFill>
              </a:rPr>
              <a:t> </a:t>
            </a:r>
            <a:r>
              <a:rPr lang="lv-LV" sz="2800" dirty="0" err="1">
                <a:solidFill>
                  <a:srgbClr val="414142"/>
                </a:solidFill>
              </a:rPr>
              <a:t>and</a:t>
            </a:r>
            <a:r>
              <a:rPr lang="lv-LV" sz="2800" dirty="0">
                <a:solidFill>
                  <a:srgbClr val="414142"/>
                </a:solidFill>
              </a:rPr>
              <a:t> </a:t>
            </a:r>
            <a:r>
              <a:rPr lang="lv-LV" sz="2800" dirty="0" err="1">
                <a:solidFill>
                  <a:srgbClr val="414142"/>
                </a:solidFill>
              </a:rPr>
              <a:t>constructions</a:t>
            </a:r>
            <a:r>
              <a:rPr lang="lv-LV" sz="2800" dirty="0">
                <a:solidFill>
                  <a:srgbClr val="414142"/>
                </a:solidFill>
              </a:rPr>
              <a:t> </a:t>
            </a:r>
            <a:r>
              <a:rPr lang="lv-LV" sz="2800" dirty="0" err="1">
                <a:solidFill>
                  <a:srgbClr val="414142"/>
                </a:solidFill>
              </a:rPr>
              <a:t>or</a:t>
            </a:r>
            <a:r>
              <a:rPr lang="lv-LV" sz="2800" dirty="0">
                <a:solidFill>
                  <a:srgbClr val="414142"/>
                </a:solidFill>
              </a:rPr>
              <a:t> </a:t>
            </a:r>
            <a:r>
              <a:rPr lang="lv-LV" sz="2800" dirty="0" err="1">
                <a:solidFill>
                  <a:srgbClr val="414142"/>
                </a:solidFill>
              </a:rPr>
              <a:t>transport</a:t>
            </a:r>
            <a:r>
              <a:rPr lang="lv-LV" sz="2800" dirty="0">
                <a:solidFill>
                  <a:srgbClr val="414142"/>
                </a:solidFill>
              </a:rPr>
              <a:t> </a:t>
            </a:r>
            <a:r>
              <a:rPr lang="lv-LV" sz="2800" dirty="0" err="1">
                <a:solidFill>
                  <a:srgbClr val="414142"/>
                </a:solidFill>
              </a:rPr>
              <a:t>accidents</a:t>
            </a:r>
            <a:r>
              <a:rPr lang="lv-LV" sz="2800" dirty="0">
                <a:solidFill>
                  <a:srgbClr val="414142"/>
                </a:solidFill>
              </a:rPr>
              <a:t>. </a:t>
            </a:r>
            <a:endParaRPr lang="lv-LV" sz="2800" dirty="0"/>
          </a:p>
        </p:txBody>
      </p:sp>
    </p:spTree>
    <p:extLst>
      <p:ext uri="{BB962C8B-B14F-4D97-AF65-F5344CB8AC3E}">
        <p14:creationId xmlns:p14="http://schemas.microsoft.com/office/powerpoint/2010/main" val="3451378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irsrakst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lv-LV" dirty="0" err="1"/>
              <a:t>Technogenic</a:t>
            </a:r>
            <a:r>
              <a:rPr lang="lv-LV" dirty="0"/>
              <a:t> </a:t>
            </a:r>
            <a:r>
              <a:rPr lang="lv-LV" dirty="0" err="1"/>
              <a:t>Disasters</a:t>
            </a:r>
            <a:endParaRPr lang="lv-LV" dirty="0"/>
          </a:p>
        </p:txBody>
      </p:sp>
      <p:sp>
        <p:nvSpPr>
          <p:cNvPr id="6" name="Teksta vietturis 5"/>
          <p:cNvSpPr>
            <a:spLocks noGrp="1"/>
          </p:cNvSpPr>
          <p:nvPr>
            <p:ph type="body" idx="1"/>
          </p:nvPr>
        </p:nvSpPr>
        <p:spPr>
          <a:xfrm>
            <a:off x="1001260" y="2512457"/>
            <a:ext cx="3657600" cy="504056"/>
          </a:xfrm>
        </p:spPr>
        <p:txBody>
          <a:bodyPr/>
          <a:lstStyle/>
          <a:p>
            <a:r>
              <a:rPr lang="lv-LV" dirty="0" err="1"/>
              <a:t>Cause</a:t>
            </a:r>
            <a:r>
              <a:rPr lang="lv-LV" dirty="0"/>
              <a:t> 1:</a:t>
            </a:r>
          </a:p>
        </p:txBody>
      </p:sp>
      <p:sp>
        <p:nvSpPr>
          <p:cNvPr id="7" name="Satura vietturis 6"/>
          <p:cNvSpPr>
            <a:spLocks noGrp="1"/>
          </p:cNvSpPr>
          <p:nvPr>
            <p:ph sz="half" idx="2"/>
          </p:nvPr>
        </p:nvSpPr>
        <p:spPr>
          <a:xfrm>
            <a:off x="926232" y="3140973"/>
            <a:ext cx="3657600" cy="2985195"/>
          </a:xfrm>
        </p:spPr>
        <p:txBody>
          <a:bodyPr>
            <a:normAutofit lnSpcReduction="10000"/>
          </a:bodyPr>
          <a:lstStyle/>
          <a:p>
            <a:r>
              <a:rPr lang="lv-LV" dirty="0" err="1"/>
              <a:t>Changes</a:t>
            </a:r>
            <a:r>
              <a:rPr lang="lv-LV" dirty="0"/>
              <a:t> </a:t>
            </a:r>
            <a:r>
              <a:rPr lang="lv-LV" dirty="0" err="1"/>
              <a:t>in</a:t>
            </a:r>
            <a:r>
              <a:rPr lang="lv-LV" dirty="0"/>
              <a:t> </a:t>
            </a:r>
            <a:r>
              <a:rPr lang="lv-LV" dirty="0" err="1"/>
              <a:t>production</a:t>
            </a:r>
            <a:r>
              <a:rPr lang="lv-LV" dirty="0"/>
              <a:t> </a:t>
            </a:r>
            <a:r>
              <a:rPr lang="lv-LV" dirty="0" err="1"/>
              <a:t>processes</a:t>
            </a:r>
            <a:r>
              <a:rPr lang="lv-LV" dirty="0"/>
              <a:t>;</a:t>
            </a:r>
          </a:p>
          <a:p>
            <a:r>
              <a:rPr lang="lv-LV" dirty="0" err="1"/>
              <a:t>Use</a:t>
            </a:r>
            <a:r>
              <a:rPr lang="lv-LV" dirty="0"/>
              <a:t> </a:t>
            </a:r>
            <a:r>
              <a:rPr lang="lv-LV" dirty="0" err="1"/>
              <a:t>of</a:t>
            </a:r>
            <a:r>
              <a:rPr lang="lv-LV" dirty="0"/>
              <a:t> </a:t>
            </a:r>
            <a:r>
              <a:rPr lang="lv-LV" dirty="0" err="1"/>
              <a:t>aggressive</a:t>
            </a:r>
            <a:r>
              <a:rPr lang="lv-LV" dirty="0"/>
              <a:t> </a:t>
            </a:r>
            <a:r>
              <a:rPr lang="lv-LV" dirty="0" err="1"/>
              <a:t>components</a:t>
            </a:r>
            <a:r>
              <a:rPr lang="lv-LV" dirty="0"/>
              <a:t>; </a:t>
            </a:r>
          </a:p>
          <a:p>
            <a:r>
              <a:rPr lang="lv-LV" dirty="0" err="1"/>
              <a:t>Design</a:t>
            </a:r>
            <a:r>
              <a:rPr lang="lv-LV" dirty="0"/>
              <a:t> </a:t>
            </a:r>
            <a:r>
              <a:rPr lang="lv-LV" dirty="0" err="1"/>
              <a:t>errors</a:t>
            </a:r>
            <a:r>
              <a:rPr lang="lv-LV" dirty="0"/>
              <a:t>;</a:t>
            </a:r>
          </a:p>
          <a:p>
            <a:r>
              <a:rPr lang="lv-LV" dirty="0" err="1"/>
              <a:t>Concentration</a:t>
            </a:r>
            <a:r>
              <a:rPr lang="lv-LV" dirty="0"/>
              <a:t> </a:t>
            </a:r>
            <a:r>
              <a:rPr lang="lv-LV" dirty="0" err="1"/>
              <a:t>of</a:t>
            </a:r>
            <a:r>
              <a:rPr lang="lv-LV" dirty="0"/>
              <a:t> </a:t>
            </a:r>
            <a:r>
              <a:rPr lang="lv-LV" dirty="0" err="1"/>
              <a:t>companies</a:t>
            </a:r>
            <a:r>
              <a:rPr lang="lv-LV" dirty="0"/>
              <a:t> (domino </a:t>
            </a:r>
            <a:r>
              <a:rPr lang="lv-LV" dirty="0" err="1"/>
              <a:t>effect</a:t>
            </a:r>
            <a:r>
              <a:rPr lang="lv-LV" dirty="0"/>
              <a:t>).</a:t>
            </a:r>
          </a:p>
        </p:txBody>
      </p:sp>
      <p:sp>
        <p:nvSpPr>
          <p:cNvPr id="8" name="Teksta vietturis 7"/>
          <p:cNvSpPr>
            <a:spLocks noGrp="1"/>
          </p:cNvSpPr>
          <p:nvPr>
            <p:ph type="body" sz="quarter" idx="3"/>
          </p:nvPr>
        </p:nvSpPr>
        <p:spPr>
          <a:xfrm>
            <a:off x="6600057" y="2555776"/>
            <a:ext cx="3657600" cy="504055"/>
          </a:xfrm>
        </p:spPr>
        <p:txBody>
          <a:bodyPr/>
          <a:lstStyle/>
          <a:p>
            <a:r>
              <a:rPr lang="lv-LV" dirty="0" err="1"/>
              <a:t>Cause</a:t>
            </a:r>
            <a:r>
              <a:rPr lang="lv-LV" dirty="0"/>
              <a:t> 2:</a:t>
            </a:r>
          </a:p>
        </p:txBody>
      </p:sp>
      <p:sp>
        <p:nvSpPr>
          <p:cNvPr id="9" name="Satura vietturis 8"/>
          <p:cNvSpPr>
            <a:spLocks noGrp="1"/>
          </p:cNvSpPr>
          <p:nvPr>
            <p:ph sz="quarter" idx="4"/>
          </p:nvPr>
        </p:nvSpPr>
        <p:spPr>
          <a:xfrm>
            <a:off x="7104112" y="3418283"/>
            <a:ext cx="3657600" cy="2985195"/>
          </a:xfrm>
        </p:spPr>
        <p:txBody>
          <a:bodyPr/>
          <a:lstStyle/>
          <a:p>
            <a:r>
              <a:rPr lang="lv-LV" dirty="0" err="1"/>
              <a:t>Low</a:t>
            </a:r>
            <a:r>
              <a:rPr lang="lv-LV" dirty="0"/>
              <a:t> </a:t>
            </a:r>
            <a:r>
              <a:rPr lang="lv-LV" dirty="0" err="1"/>
              <a:t>employee</a:t>
            </a:r>
            <a:r>
              <a:rPr lang="lv-LV" dirty="0"/>
              <a:t> </a:t>
            </a:r>
            <a:r>
              <a:rPr lang="lv-LV" dirty="0" err="1"/>
              <a:t>discipline</a:t>
            </a:r>
            <a:r>
              <a:rPr lang="lv-LV" dirty="0"/>
              <a:t>;</a:t>
            </a:r>
          </a:p>
          <a:p>
            <a:r>
              <a:rPr lang="lv-LV" dirty="0" err="1"/>
              <a:t>Non-compliance</a:t>
            </a:r>
            <a:r>
              <a:rPr lang="lv-LV" dirty="0"/>
              <a:t> </a:t>
            </a:r>
            <a:r>
              <a:rPr lang="lv-LV" dirty="0" err="1"/>
              <a:t>with</a:t>
            </a:r>
            <a:r>
              <a:rPr lang="lv-LV" dirty="0"/>
              <a:t> </a:t>
            </a:r>
            <a:r>
              <a:rPr lang="lv-LV" dirty="0" err="1"/>
              <a:t>operational</a:t>
            </a:r>
            <a:r>
              <a:rPr lang="lv-LV" dirty="0"/>
              <a:t> </a:t>
            </a:r>
            <a:r>
              <a:rPr lang="lv-LV" dirty="0" err="1"/>
              <a:t>rules</a:t>
            </a:r>
            <a:r>
              <a:rPr lang="lv-LV" dirty="0"/>
              <a:t>.</a:t>
            </a:r>
          </a:p>
          <a:p>
            <a:endParaRPr lang="lv-LV" dirty="0"/>
          </a:p>
          <a:p>
            <a:endParaRPr lang="lv-LV" dirty="0"/>
          </a:p>
        </p:txBody>
      </p:sp>
      <p:sp>
        <p:nvSpPr>
          <p:cNvPr id="4" name="Lejupvērstā bultiņa 3"/>
          <p:cNvSpPr/>
          <p:nvPr/>
        </p:nvSpPr>
        <p:spPr>
          <a:xfrm>
            <a:off x="5087889" y="1412776"/>
            <a:ext cx="1512168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9" rIns="91416" bIns="45709" rtlCol="0" anchor="ctr"/>
          <a:lstStyle/>
          <a:p>
            <a:pPr algn="ctr"/>
            <a:endParaRPr lang="lv-LV"/>
          </a:p>
        </p:txBody>
      </p:sp>
      <p:sp>
        <p:nvSpPr>
          <p:cNvPr id="5" name="Taisnstūris 4"/>
          <p:cNvSpPr/>
          <p:nvPr/>
        </p:nvSpPr>
        <p:spPr>
          <a:xfrm>
            <a:off x="4583832" y="1988840"/>
            <a:ext cx="2520280" cy="903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9" rIns="91416" bIns="45709" rtlCol="0" anchor="ctr"/>
          <a:lstStyle/>
          <a:p>
            <a:pPr algn="ctr"/>
            <a:r>
              <a:rPr lang="lv-LV" sz="2800" dirty="0"/>
              <a:t>2 </a:t>
            </a:r>
            <a:r>
              <a:rPr lang="lv-LV" sz="2800" dirty="0" err="1"/>
              <a:t>causes</a:t>
            </a:r>
            <a:endParaRPr lang="lv-LV" sz="2800" dirty="0"/>
          </a:p>
        </p:txBody>
      </p:sp>
    </p:spTree>
    <p:extLst>
      <p:ext uri="{BB962C8B-B14F-4D97-AF65-F5344CB8AC3E}">
        <p14:creationId xmlns:p14="http://schemas.microsoft.com/office/powerpoint/2010/main" val="149976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3912" y="2005538"/>
            <a:ext cx="10972800" cy="1143000"/>
          </a:xfrm>
        </p:spPr>
        <p:txBody>
          <a:bodyPr/>
          <a:lstStyle/>
          <a:p>
            <a:pPr algn="ctr"/>
            <a:r>
              <a:rPr lang="lv-LV" dirty="0" err="1"/>
              <a:t>Thank</a:t>
            </a:r>
            <a:r>
              <a:rPr lang="lv-LV" dirty="0"/>
              <a:t> </a:t>
            </a:r>
            <a:r>
              <a:rPr lang="lv-LV" dirty="0" err="1"/>
              <a:t>you</a:t>
            </a:r>
            <a:r>
              <a:rPr lang="lv-LV" dirty="0"/>
              <a:t> </a:t>
            </a:r>
            <a:r>
              <a:rPr lang="lv-LV" dirty="0" err="1"/>
              <a:t>for</a:t>
            </a:r>
            <a:r>
              <a:rPr lang="lv-LV" dirty="0"/>
              <a:t> </a:t>
            </a:r>
            <a:r>
              <a:rPr lang="lv-LV" dirty="0" err="1"/>
              <a:t>your</a:t>
            </a:r>
            <a:r>
              <a:rPr lang="lv-LV" dirty="0"/>
              <a:t> </a:t>
            </a:r>
            <a:r>
              <a:rPr lang="lv-LV" dirty="0" err="1"/>
              <a:t>attention</a:t>
            </a:r>
            <a:r>
              <a:rPr lang="lv-LV" dirty="0"/>
              <a:t>!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17CD-4B5D-45A1-81A2-3658EE57CDF8}" type="slidenum">
              <a:rPr lang="lv-LV" smtClean="0"/>
              <a:pPr/>
              <a:t>32</a:t>
            </a:fld>
            <a:endParaRPr lang="lv-LV" dirty="0"/>
          </a:p>
        </p:txBody>
      </p:sp>
    </p:spTree>
    <p:extLst>
      <p:ext uri="{BB962C8B-B14F-4D97-AF65-F5344CB8AC3E}">
        <p14:creationId xmlns:p14="http://schemas.microsoft.com/office/powerpoint/2010/main" val="2743175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irsrakst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HISTORY OF CIVIL PROTECTION</a:t>
            </a:r>
          </a:p>
        </p:txBody>
      </p:sp>
      <p:sp>
        <p:nvSpPr>
          <p:cNvPr id="3" name="Satura vietturis 2"/>
          <p:cNvSpPr>
            <a:spLocks noGrp="1"/>
          </p:cNvSpPr>
          <p:nvPr>
            <p:ph idx="1"/>
          </p:nvPr>
        </p:nvSpPr>
        <p:spPr>
          <a:xfrm>
            <a:off x="413370" y="1274318"/>
            <a:ext cx="10972800" cy="2789129"/>
          </a:xfrm>
        </p:spPr>
        <p:txBody>
          <a:bodyPr/>
          <a:lstStyle/>
          <a:p>
            <a:pPr marL="114300" indent="0" algn="just">
              <a:buNone/>
            </a:pPr>
            <a:r>
              <a:rPr lang="lv-LV" sz="2400" dirty="0"/>
              <a:t>	</a:t>
            </a:r>
            <a:r>
              <a:rPr lang="lv-LV" sz="2400" dirty="0" err="1"/>
              <a:t>Civil</a:t>
            </a:r>
            <a:r>
              <a:rPr lang="lv-LV" sz="2400" dirty="0"/>
              <a:t> </a:t>
            </a:r>
            <a:r>
              <a:rPr lang="lv-LV" sz="2400" dirty="0" err="1"/>
              <a:t>protection</a:t>
            </a:r>
            <a:r>
              <a:rPr lang="lv-LV" sz="2400" dirty="0"/>
              <a:t> (CP) </a:t>
            </a:r>
            <a:r>
              <a:rPr lang="lv-LV" sz="2400" dirty="0" err="1"/>
              <a:t>as</a:t>
            </a:r>
            <a:r>
              <a:rPr lang="lv-LV" sz="2400" dirty="0"/>
              <a:t> a </a:t>
            </a:r>
            <a:r>
              <a:rPr lang="lv-LV" sz="2400" dirty="0" err="1"/>
              <a:t>part</a:t>
            </a:r>
            <a:r>
              <a:rPr lang="lv-LV" sz="2400" dirty="0"/>
              <a:t> </a:t>
            </a:r>
            <a:r>
              <a:rPr lang="lv-LV" sz="2400" dirty="0" err="1"/>
              <a:t>of</a:t>
            </a:r>
            <a:r>
              <a:rPr lang="lv-LV" sz="2400" dirty="0"/>
              <a:t> </a:t>
            </a:r>
            <a:r>
              <a:rPr lang="lv-LV" sz="2400" dirty="0" err="1"/>
              <a:t>national</a:t>
            </a:r>
            <a:r>
              <a:rPr lang="lv-LV" sz="2400" dirty="0"/>
              <a:t> </a:t>
            </a:r>
            <a:r>
              <a:rPr lang="lv-LV" sz="2400" dirty="0" err="1"/>
              <a:t>defence</a:t>
            </a:r>
            <a:r>
              <a:rPr lang="lv-LV" sz="2400" dirty="0"/>
              <a:t> </a:t>
            </a:r>
            <a:r>
              <a:rPr lang="lv-LV" sz="2400" dirty="0" err="1"/>
              <a:t>system</a:t>
            </a:r>
            <a:r>
              <a:rPr lang="lv-LV" sz="2400" dirty="0"/>
              <a:t> </a:t>
            </a:r>
            <a:r>
              <a:rPr lang="lv-LV" sz="2400" dirty="0" err="1"/>
              <a:t>has</a:t>
            </a:r>
            <a:r>
              <a:rPr lang="lv-LV" sz="2400" dirty="0"/>
              <a:t> </a:t>
            </a:r>
            <a:r>
              <a:rPr lang="lv-LV" sz="2400" dirty="0" err="1"/>
              <a:t>improved</a:t>
            </a:r>
            <a:r>
              <a:rPr lang="lv-LV" sz="2400" dirty="0"/>
              <a:t> </a:t>
            </a:r>
            <a:r>
              <a:rPr lang="lv-LV" sz="2400" dirty="0" err="1"/>
              <a:t>in</a:t>
            </a:r>
            <a:r>
              <a:rPr lang="lv-LV" sz="2400" dirty="0"/>
              <a:t> </a:t>
            </a:r>
            <a:r>
              <a:rPr lang="lv-LV" sz="2400" dirty="0" err="1"/>
              <a:t>the</a:t>
            </a:r>
            <a:r>
              <a:rPr lang="lv-LV" sz="2400" dirty="0"/>
              <a:t> </a:t>
            </a:r>
            <a:r>
              <a:rPr lang="lv-LV" sz="2400" dirty="0" err="1"/>
              <a:t>course</a:t>
            </a:r>
            <a:r>
              <a:rPr lang="lv-LV" sz="2400" dirty="0"/>
              <a:t> </a:t>
            </a:r>
            <a:r>
              <a:rPr lang="lv-LV" sz="2400" dirty="0" err="1"/>
              <a:t>of</a:t>
            </a:r>
            <a:r>
              <a:rPr lang="lv-LV" sz="2400" dirty="0"/>
              <a:t> </a:t>
            </a:r>
            <a:r>
              <a:rPr lang="lv-LV" sz="2400" dirty="0" err="1"/>
              <a:t>development</a:t>
            </a:r>
            <a:r>
              <a:rPr lang="lv-LV" sz="2400" dirty="0"/>
              <a:t> </a:t>
            </a:r>
            <a:r>
              <a:rPr lang="lv-LV" sz="2400" dirty="0" err="1"/>
              <a:t>starting</a:t>
            </a:r>
            <a:r>
              <a:rPr lang="lv-LV" sz="2400" dirty="0"/>
              <a:t> </a:t>
            </a:r>
            <a:r>
              <a:rPr lang="lv-LV" sz="2400" dirty="0" err="1"/>
              <a:t>from</a:t>
            </a:r>
            <a:r>
              <a:rPr lang="lv-LV" sz="2400" dirty="0"/>
              <a:t> </a:t>
            </a:r>
            <a:r>
              <a:rPr lang="lv-LV" sz="2400" dirty="0" err="1"/>
              <a:t>local</a:t>
            </a:r>
            <a:r>
              <a:rPr lang="lv-LV" sz="2400" dirty="0"/>
              <a:t> </a:t>
            </a:r>
            <a:r>
              <a:rPr lang="lv-LV" sz="2400" dirty="0" err="1"/>
              <a:t>passive</a:t>
            </a:r>
            <a:r>
              <a:rPr lang="lv-LV" sz="2400" dirty="0"/>
              <a:t> </a:t>
            </a:r>
            <a:r>
              <a:rPr lang="lv-LV" sz="2400" dirty="0" err="1"/>
              <a:t>air</a:t>
            </a:r>
            <a:r>
              <a:rPr lang="lv-LV" sz="2400" dirty="0"/>
              <a:t> </a:t>
            </a:r>
            <a:r>
              <a:rPr lang="lv-LV" sz="2400" dirty="0" err="1"/>
              <a:t>defence</a:t>
            </a:r>
            <a:r>
              <a:rPr lang="lv-LV" sz="2400" dirty="0"/>
              <a:t> </a:t>
            </a:r>
            <a:r>
              <a:rPr lang="lv-LV" sz="2400" dirty="0" err="1"/>
              <a:t>system</a:t>
            </a:r>
            <a:r>
              <a:rPr lang="lv-LV" sz="2400" dirty="0"/>
              <a:t> </a:t>
            </a:r>
            <a:r>
              <a:rPr lang="lv-LV" sz="2400" dirty="0" err="1"/>
              <a:t>introduced</a:t>
            </a:r>
            <a:r>
              <a:rPr lang="lv-LV" sz="2400" dirty="0"/>
              <a:t> </a:t>
            </a:r>
            <a:r>
              <a:rPr lang="lv-LV" sz="2400" dirty="0" err="1"/>
              <a:t>in</a:t>
            </a:r>
            <a:r>
              <a:rPr lang="lv-LV" sz="2400" dirty="0"/>
              <a:t> </a:t>
            </a:r>
            <a:r>
              <a:rPr lang="lv-LV" sz="2400" dirty="0" err="1"/>
              <a:t>Latvia</a:t>
            </a:r>
            <a:r>
              <a:rPr lang="lv-LV" sz="2400" dirty="0"/>
              <a:t> </a:t>
            </a:r>
            <a:r>
              <a:rPr lang="lv-LV" sz="2400" dirty="0" err="1"/>
              <a:t>in</a:t>
            </a:r>
            <a:r>
              <a:rPr lang="lv-LV" sz="2400" dirty="0"/>
              <a:t> 1934 </a:t>
            </a:r>
            <a:r>
              <a:rPr lang="lv-LV" sz="2400" dirty="0" err="1"/>
              <a:t>and</a:t>
            </a:r>
            <a:r>
              <a:rPr lang="lv-LV" sz="2400" dirty="0"/>
              <a:t> to </a:t>
            </a:r>
            <a:r>
              <a:rPr lang="lv-LV" sz="2400" dirty="0" err="1"/>
              <a:t>present</a:t>
            </a:r>
            <a:r>
              <a:rPr lang="lv-LV" sz="2400" dirty="0"/>
              <a:t> </a:t>
            </a:r>
            <a:r>
              <a:rPr lang="lv-LV" sz="2400" dirty="0" err="1"/>
              <a:t>days</a:t>
            </a:r>
            <a:r>
              <a:rPr lang="lv-LV" sz="2400" dirty="0"/>
              <a:t>. </a:t>
            </a:r>
            <a:r>
              <a:rPr lang="lv-LV" sz="2400" dirty="0" err="1"/>
              <a:t>The</a:t>
            </a:r>
            <a:r>
              <a:rPr lang="lv-LV" sz="2400" dirty="0"/>
              <a:t> </a:t>
            </a:r>
            <a:r>
              <a:rPr lang="lv-LV" sz="2400" dirty="0" err="1"/>
              <a:t>origins</a:t>
            </a:r>
            <a:r>
              <a:rPr lang="lv-LV" sz="2400" dirty="0"/>
              <a:t> </a:t>
            </a:r>
            <a:r>
              <a:rPr lang="lv-LV" sz="2400" dirty="0" err="1"/>
              <a:t>of</a:t>
            </a:r>
            <a:r>
              <a:rPr lang="lv-LV" sz="2400" dirty="0"/>
              <a:t> CP </a:t>
            </a:r>
            <a:r>
              <a:rPr lang="lv-LV" sz="2400" dirty="0" err="1"/>
              <a:t>are</a:t>
            </a:r>
            <a:r>
              <a:rPr lang="lv-LV" sz="2400" dirty="0"/>
              <a:t> </a:t>
            </a:r>
            <a:r>
              <a:rPr lang="lv-LV" sz="2400" dirty="0" err="1"/>
              <a:t>connected</a:t>
            </a:r>
            <a:r>
              <a:rPr lang="lv-LV" sz="2400" dirty="0"/>
              <a:t> </a:t>
            </a:r>
            <a:r>
              <a:rPr lang="lv-LV" sz="2400" dirty="0" err="1"/>
              <a:t>with</a:t>
            </a:r>
            <a:r>
              <a:rPr lang="lv-LV" sz="2400" dirty="0"/>
              <a:t> </a:t>
            </a:r>
            <a:r>
              <a:rPr lang="lv-LV" sz="2400" dirty="0" err="1"/>
              <a:t>the</a:t>
            </a:r>
            <a:r>
              <a:rPr lang="lv-LV" sz="2400" dirty="0"/>
              <a:t> </a:t>
            </a:r>
            <a:r>
              <a:rPr lang="lv-LV" sz="2400" dirty="0" err="1">
                <a:solidFill>
                  <a:schemeClr val="tx1"/>
                </a:solidFill>
              </a:rPr>
              <a:t>emergence</a:t>
            </a:r>
            <a:r>
              <a:rPr lang="lv-LV" sz="2400" dirty="0">
                <a:solidFill>
                  <a:schemeClr val="tx1"/>
                </a:solidFill>
              </a:rPr>
              <a:t> </a:t>
            </a:r>
            <a:r>
              <a:rPr lang="lv-LV" sz="2400" dirty="0" err="1">
                <a:solidFill>
                  <a:schemeClr val="tx1"/>
                </a:solidFill>
              </a:rPr>
              <a:t>of</a:t>
            </a:r>
            <a:r>
              <a:rPr lang="lv-LV" sz="2400" dirty="0">
                <a:solidFill>
                  <a:schemeClr val="tx1"/>
                </a:solidFill>
              </a:rPr>
              <a:t> </a:t>
            </a:r>
            <a:r>
              <a:rPr lang="lv-LV" sz="2400" dirty="0" err="1">
                <a:solidFill>
                  <a:schemeClr val="tx1"/>
                </a:solidFill>
              </a:rPr>
              <a:t>aviation</a:t>
            </a:r>
            <a:r>
              <a:rPr lang="lv-LV" sz="2400" dirty="0">
                <a:solidFill>
                  <a:schemeClr val="tx1"/>
                </a:solidFill>
              </a:rPr>
              <a:t> </a:t>
            </a:r>
            <a:r>
              <a:rPr lang="lv-LV" sz="2400" dirty="0" err="1">
                <a:solidFill>
                  <a:schemeClr val="tx1"/>
                </a:solidFill>
              </a:rPr>
              <a:t>during</a:t>
            </a:r>
            <a:r>
              <a:rPr lang="lv-LV" sz="2400" dirty="0">
                <a:solidFill>
                  <a:schemeClr val="tx1"/>
                </a:solidFill>
              </a:rPr>
              <a:t> </a:t>
            </a:r>
            <a:r>
              <a:rPr lang="lv-LV" sz="2400" dirty="0" err="1">
                <a:solidFill>
                  <a:schemeClr val="tx1"/>
                </a:solidFill>
              </a:rPr>
              <a:t>the</a:t>
            </a:r>
            <a:r>
              <a:rPr lang="lv-LV" sz="2400" dirty="0">
                <a:solidFill>
                  <a:schemeClr val="tx1"/>
                </a:solidFill>
              </a:rPr>
              <a:t> First </a:t>
            </a:r>
            <a:r>
              <a:rPr lang="lv-LV" sz="2400" dirty="0" err="1">
                <a:solidFill>
                  <a:schemeClr val="tx1"/>
                </a:solidFill>
              </a:rPr>
              <a:t>World</a:t>
            </a:r>
            <a:r>
              <a:rPr lang="lv-LV" sz="2400" dirty="0">
                <a:solidFill>
                  <a:schemeClr val="tx1"/>
                </a:solidFill>
              </a:rPr>
              <a:t> </a:t>
            </a:r>
            <a:r>
              <a:rPr lang="lv-LV" sz="2400" dirty="0" err="1">
                <a:solidFill>
                  <a:schemeClr val="tx1"/>
                </a:solidFill>
              </a:rPr>
              <a:t>War</a:t>
            </a:r>
            <a:r>
              <a:rPr lang="lv-LV" sz="2400" dirty="0">
                <a:solidFill>
                  <a:schemeClr val="tx1"/>
                </a:solidFill>
              </a:rPr>
              <a:t> </a:t>
            </a:r>
            <a:r>
              <a:rPr lang="lv-LV" sz="2400" dirty="0"/>
              <a:t>(1914-1918), </a:t>
            </a:r>
            <a:r>
              <a:rPr lang="lv-LV" sz="2400" dirty="0" err="1"/>
              <a:t>when</a:t>
            </a:r>
            <a:r>
              <a:rPr lang="lv-LV" sz="2400" dirty="0"/>
              <a:t> </a:t>
            </a:r>
            <a:r>
              <a:rPr lang="lv-LV" sz="2400" dirty="0" err="1"/>
              <a:t>local</a:t>
            </a:r>
            <a:r>
              <a:rPr lang="lv-LV" sz="2400" dirty="0"/>
              <a:t> </a:t>
            </a:r>
            <a:r>
              <a:rPr lang="lv-LV" sz="2400" dirty="0" err="1"/>
              <a:t>air</a:t>
            </a:r>
            <a:r>
              <a:rPr lang="lv-LV" sz="2400" dirty="0"/>
              <a:t> </a:t>
            </a:r>
            <a:r>
              <a:rPr lang="lv-LV" sz="2400" dirty="0" err="1"/>
              <a:t>defence</a:t>
            </a:r>
            <a:r>
              <a:rPr lang="lv-LV" sz="2400" dirty="0"/>
              <a:t> </a:t>
            </a:r>
            <a:r>
              <a:rPr lang="lv-LV" sz="2400" dirty="0" err="1"/>
              <a:t>was</a:t>
            </a:r>
            <a:r>
              <a:rPr lang="lv-LV" sz="2400" dirty="0"/>
              <a:t> </a:t>
            </a:r>
            <a:r>
              <a:rPr lang="lv-LV" sz="2400" dirty="0" err="1"/>
              <a:t>organised</a:t>
            </a:r>
            <a:r>
              <a:rPr lang="lv-LV" sz="2400" dirty="0"/>
              <a:t> </a:t>
            </a:r>
            <a:r>
              <a:rPr lang="lv-LV" sz="2400" dirty="0" err="1"/>
              <a:t>in</a:t>
            </a:r>
            <a:r>
              <a:rPr lang="lv-LV" sz="2400" dirty="0"/>
              <a:t> </a:t>
            </a:r>
            <a:r>
              <a:rPr lang="lv-LV" sz="2400" dirty="0" err="1"/>
              <a:t>many</a:t>
            </a:r>
            <a:r>
              <a:rPr lang="lv-LV" sz="2400" dirty="0"/>
              <a:t> </a:t>
            </a:r>
            <a:r>
              <a:rPr lang="lv-LV" sz="2400" dirty="0" err="1"/>
              <a:t>countries</a:t>
            </a:r>
            <a:r>
              <a:rPr lang="lv-LV" sz="2400" dirty="0"/>
              <a:t>.</a:t>
            </a:r>
          </a:p>
          <a:p>
            <a:endParaRPr lang="lv-LV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057" y="3445938"/>
            <a:ext cx="5023183" cy="3223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74205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irsraksts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7620000" cy="1066130"/>
          </a:xfrm>
        </p:spPr>
        <p:txBody>
          <a:bodyPr/>
          <a:lstStyle/>
          <a:p>
            <a:pPr algn="ctr"/>
            <a:r>
              <a:rPr lang="lv-LV" dirty="0"/>
              <a:t>	</a:t>
            </a:r>
            <a:r>
              <a:rPr lang="lv-LV" dirty="0" err="1"/>
              <a:t>Air</a:t>
            </a:r>
            <a:r>
              <a:rPr lang="lv-LV" dirty="0"/>
              <a:t> </a:t>
            </a:r>
            <a:r>
              <a:rPr lang="lv-LV" dirty="0" err="1"/>
              <a:t>Defence</a:t>
            </a:r>
            <a:endParaRPr lang="lv-LV" dirty="0"/>
          </a:p>
        </p:txBody>
      </p:sp>
      <p:sp>
        <p:nvSpPr>
          <p:cNvPr id="3" name="Satura vietturis 2"/>
          <p:cNvSpPr>
            <a:spLocks noGrp="1"/>
          </p:cNvSpPr>
          <p:nvPr>
            <p:ph idx="1"/>
          </p:nvPr>
        </p:nvSpPr>
        <p:spPr>
          <a:xfrm>
            <a:off x="446315" y="1225332"/>
            <a:ext cx="10972800" cy="278912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lv-LV" sz="2400" dirty="0" err="1"/>
              <a:t>In</a:t>
            </a:r>
            <a:r>
              <a:rPr lang="lv-LV" sz="2400" dirty="0"/>
              <a:t> </a:t>
            </a:r>
            <a:r>
              <a:rPr lang="lv-LV" sz="2400" dirty="0" err="1"/>
              <a:t>order</a:t>
            </a:r>
            <a:r>
              <a:rPr lang="lv-LV" sz="2400" dirty="0"/>
              <a:t> to </a:t>
            </a:r>
            <a:r>
              <a:rPr lang="lv-LV" sz="2400" dirty="0" err="1"/>
              <a:t>pay</a:t>
            </a:r>
            <a:r>
              <a:rPr lang="lv-LV" sz="2400" dirty="0"/>
              <a:t> </a:t>
            </a:r>
            <a:r>
              <a:rPr lang="lv-LV" sz="2400" dirty="0" err="1"/>
              <a:t>more</a:t>
            </a:r>
            <a:r>
              <a:rPr lang="lv-LV" sz="2400" dirty="0"/>
              <a:t> </a:t>
            </a:r>
            <a:r>
              <a:rPr lang="lv-LV" sz="2400" dirty="0" err="1"/>
              <a:t>attention</a:t>
            </a:r>
            <a:r>
              <a:rPr lang="lv-LV" sz="2400" dirty="0"/>
              <a:t> to </a:t>
            </a:r>
            <a:r>
              <a:rPr lang="lv-LV" sz="2400" dirty="0" err="1"/>
              <a:t>air</a:t>
            </a:r>
            <a:r>
              <a:rPr lang="lv-LV" sz="2400" dirty="0"/>
              <a:t> </a:t>
            </a:r>
            <a:r>
              <a:rPr lang="lv-LV" sz="2400" dirty="0" err="1"/>
              <a:t>defence</a:t>
            </a:r>
            <a:r>
              <a:rPr lang="lv-LV" sz="2400" dirty="0"/>
              <a:t>, </a:t>
            </a:r>
            <a:r>
              <a:rPr lang="lv-LV" sz="2400" dirty="0" err="1"/>
              <a:t>on</a:t>
            </a:r>
            <a:r>
              <a:rPr lang="lv-LV" sz="2400" dirty="0"/>
              <a:t> 2nd </a:t>
            </a:r>
            <a:r>
              <a:rPr lang="lv-LV" sz="2400" dirty="0" err="1"/>
              <a:t>July</a:t>
            </a:r>
            <a:r>
              <a:rPr lang="lv-LV" sz="2400" dirty="0"/>
              <a:t>, 1941 USSR </a:t>
            </a:r>
            <a:r>
              <a:rPr lang="lv-LV" sz="2400" dirty="0" err="1"/>
              <a:t>Council</a:t>
            </a:r>
            <a:r>
              <a:rPr lang="lv-LV" sz="2400" dirty="0"/>
              <a:t> </a:t>
            </a:r>
            <a:r>
              <a:rPr lang="lv-LV" sz="2400" dirty="0" err="1"/>
              <a:t>of</a:t>
            </a:r>
            <a:r>
              <a:rPr lang="lv-LV" sz="2400" dirty="0"/>
              <a:t> </a:t>
            </a:r>
            <a:r>
              <a:rPr lang="lv-LV" sz="2400" dirty="0" err="1"/>
              <a:t>People’s</a:t>
            </a:r>
            <a:r>
              <a:rPr lang="lv-LV" sz="2400" dirty="0"/>
              <a:t> </a:t>
            </a:r>
            <a:r>
              <a:rPr lang="lv-LV" sz="2400" dirty="0" err="1"/>
              <a:t>Commissars</a:t>
            </a:r>
            <a:r>
              <a:rPr lang="lv-LV" sz="2400" dirty="0"/>
              <a:t> </a:t>
            </a:r>
            <a:r>
              <a:rPr lang="lv-LV" sz="2400" dirty="0" err="1"/>
              <a:t>adopted</a:t>
            </a:r>
            <a:r>
              <a:rPr lang="lv-LV" sz="2400" dirty="0"/>
              <a:t> a </a:t>
            </a:r>
            <a:r>
              <a:rPr lang="lv-LV" sz="2400" dirty="0" err="1"/>
              <a:t>decision</a:t>
            </a:r>
            <a:r>
              <a:rPr lang="lv-LV" sz="2400" dirty="0"/>
              <a:t> </a:t>
            </a:r>
            <a:r>
              <a:rPr lang="lv-LV" sz="2400" dirty="0" err="1"/>
              <a:t>on</a:t>
            </a:r>
            <a:r>
              <a:rPr lang="lv-LV" sz="2400" dirty="0"/>
              <a:t> </a:t>
            </a:r>
            <a:r>
              <a:rPr lang="lv-LV" sz="2400" dirty="0" err="1"/>
              <a:t>the</a:t>
            </a:r>
            <a:r>
              <a:rPr lang="lv-LV" sz="2400" dirty="0"/>
              <a:t> </a:t>
            </a:r>
            <a:r>
              <a:rPr lang="lv-LV" sz="2400" dirty="0" err="1"/>
              <a:t>inclusion</a:t>
            </a:r>
            <a:r>
              <a:rPr lang="lv-LV" sz="2400" dirty="0"/>
              <a:t> </a:t>
            </a:r>
            <a:r>
              <a:rPr lang="lv-LV" sz="2400" dirty="0" err="1"/>
              <a:t>of</a:t>
            </a:r>
            <a:r>
              <a:rPr lang="lv-LV" sz="2400" dirty="0"/>
              <a:t> </a:t>
            </a:r>
            <a:r>
              <a:rPr lang="lv-LV" sz="2400" dirty="0" err="1"/>
              <a:t>all</a:t>
            </a:r>
            <a:r>
              <a:rPr lang="lv-LV" sz="2400" dirty="0"/>
              <a:t> </a:t>
            </a:r>
            <a:r>
              <a:rPr lang="lv-LV" sz="2400" dirty="0" err="1"/>
              <a:t>citizens</a:t>
            </a:r>
            <a:r>
              <a:rPr lang="lv-LV" sz="2400" dirty="0"/>
              <a:t> (</a:t>
            </a:r>
            <a:r>
              <a:rPr lang="lv-LV" sz="2400" dirty="0" err="1"/>
              <a:t>men</a:t>
            </a:r>
            <a:r>
              <a:rPr lang="lv-LV" sz="2400" dirty="0"/>
              <a:t> </a:t>
            </a:r>
            <a:r>
              <a:rPr lang="lv-LV" sz="2400" dirty="0" err="1"/>
              <a:t>aged</a:t>
            </a:r>
            <a:r>
              <a:rPr lang="lv-LV" sz="2400" dirty="0"/>
              <a:t> 16-60, </a:t>
            </a:r>
            <a:r>
              <a:rPr lang="lv-LV" sz="2400" dirty="0" err="1"/>
              <a:t>women</a:t>
            </a:r>
            <a:r>
              <a:rPr lang="lv-LV" sz="2400" dirty="0"/>
              <a:t> </a:t>
            </a:r>
            <a:r>
              <a:rPr lang="lv-LV" sz="2400" dirty="0" err="1"/>
              <a:t>aged</a:t>
            </a:r>
            <a:r>
              <a:rPr lang="lv-LV" sz="2400" dirty="0"/>
              <a:t> 18-55) </a:t>
            </a:r>
            <a:r>
              <a:rPr lang="lv-LV" sz="2400" dirty="0" err="1"/>
              <a:t>in</a:t>
            </a:r>
            <a:r>
              <a:rPr lang="lv-LV" sz="2400" dirty="0"/>
              <a:t> </a:t>
            </a:r>
            <a:r>
              <a:rPr lang="lv-LV" sz="2400" dirty="0" err="1"/>
              <a:t>local</a:t>
            </a:r>
            <a:r>
              <a:rPr lang="lv-LV" sz="2400" dirty="0"/>
              <a:t> </a:t>
            </a:r>
            <a:r>
              <a:rPr lang="lv-LV" sz="2400" dirty="0" err="1"/>
              <a:t>air</a:t>
            </a:r>
            <a:r>
              <a:rPr lang="lv-LV" sz="2400" dirty="0"/>
              <a:t> </a:t>
            </a:r>
            <a:r>
              <a:rPr lang="lv-LV" sz="2400" dirty="0" err="1"/>
              <a:t>defence</a:t>
            </a:r>
            <a:r>
              <a:rPr lang="lv-LV" sz="2400" dirty="0"/>
              <a:t> </a:t>
            </a:r>
            <a:r>
              <a:rPr lang="lv-LV" sz="2400" dirty="0" err="1"/>
              <a:t>units</a:t>
            </a:r>
            <a:r>
              <a:rPr lang="lv-LV" sz="2400" dirty="0"/>
              <a:t>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314" y="2572989"/>
            <a:ext cx="6499246" cy="3691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621383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43020"/>
            <a:ext cx="10972800" cy="770685"/>
          </a:xfrm>
        </p:spPr>
        <p:txBody>
          <a:bodyPr>
            <a:normAutofit/>
          </a:bodyPr>
          <a:lstStyle/>
          <a:p>
            <a:pPr algn="ctr"/>
            <a:r>
              <a:rPr lang="lv-LV" dirty="0" err="1"/>
              <a:t>Regulatory</a:t>
            </a:r>
            <a:r>
              <a:rPr lang="lv-LV" dirty="0"/>
              <a:t> </a:t>
            </a:r>
            <a:r>
              <a:rPr lang="lv-LV" dirty="0" err="1"/>
              <a:t>enactments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6654" y="1134650"/>
            <a:ext cx="8229600" cy="4781128"/>
          </a:xfrm>
        </p:spPr>
        <p:txBody>
          <a:bodyPr>
            <a:noAutofit/>
          </a:bodyPr>
          <a:lstStyle/>
          <a:p>
            <a:pPr algn="ctr"/>
            <a:r>
              <a:rPr lang="lv-LV" sz="1800" dirty="0" err="1">
                <a:solidFill>
                  <a:schemeClr val="tx1"/>
                </a:solidFill>
              </a:rPr>
              <a:t>Civil</a:t>
            </a:r>
            <a:r>
              <a:rPr lang="lv-LV" sz="1800" dirty="0">
                <a:solidFill>
                  <a:schemeClr val="tx1"/>
                </a:solidFill>
              </a:rPr>
              <a:t> </a:t>
            </a:r>
            <a:r>
              <a:rPr lang="lv-LV" sz="1800" dirty="0" err="1">
                <a:solidFill>
                  <a:schemeClr val="tx1"/>
                </a:solidFill>
              </a:rPr>
              <a:t>Protection</a:t>
            </a:r>
            <a:r>
              <a:rPr lang="lv-LV" sz="1800" dirty="0">
                <a:solidFill>
                  <a:schemeClr val="tx1"/>
                </a:solidFill>
              </a:rPr>
              <a:t> </a:t>
            </a:r>
            <a:r>
              <a:rPr lang="lv-LV" sz="1800" dirty="0" err="1">
                <a:solidFill>
                  <a:schemeClr val="tx1"/>
                </a:solidFill>
              </a:rPr>
              <a:t>and</a:t>
            </a:r>
            <a:r>
              <a:rPr lang="lv-LV" sz="1800" dirty="0">
                <a:solidFill>
                  <a:schemeClr val="tx1"/>
                </a:solidFill>
              </a:rPr>
              <a:t> </a:t>
            </a:r>
            <a:r>
              <a:rPr lang="lv-LV" sz="1800" dirty="0" err="1">
                <a:solidFill>
                  <a:schemeClr val="tx1"/>
                </a:solidFill>
              </a:rPr>
              <a:t>Disaster</a:t>
            </a:r>
            <a:r>
              <a:rPr lang="lv-LV" sz="1800" dirty="0">
                <a:solidFill>
                  <a:schemeClr val="tx1"/>
                </a:solidFill>
              </a:rPr>
              <a:t> </a:t>
            </a:r>
            <a:r>
              <a:rPr lang="lv-LV" sz="1800" dirty="0" err="1">
                <a:solidFill>
                  <a:schemeClr val="tx1"/>
                </a:solidFill>
              </a:rPr>
              <a:t>Management</a:t>
            </a:r>
            <a:r>
              <a:rPr lang="lv-LV" sz="1800" dirty="0">
                <a:solidFill>
                  <a:schemeClr val="tx1"/>
                </a:solidFill>
              </a:rPr>
              <a:t> </a:t>
            </a:r>
            <a:r>
              <a:rPr lang="lv-LV" sz="1800" dirty="0" err="1">
                <a:solidFill>
                  <a:schemeClr val="tx1"/>
                </a:solidFill>
              </a:rPr>
              <a:t>Law</a:t>
            </a:r>
            <a:r>
              <a:rPr lang="lv-LV" sz="1800" dirty="0">
                <a:solidFill>
                  <a:srgbClr val="FF0000"/>
                </a:solidFill>
              </a:rPr>
              <a:t>;</a:t>
            </a:r>
          </a:p>
          <a:p>
            <a:pPr algn="ctr"/>
            <a:r>
              <a:rPr lang="lv-LV" sz="1800" dirty="0" err="1"/>
              <a:t>National</a:t>
            </a:r>
            <a:r>
              <a:rPr lang="lv-LV" sz="1800" dirty="0"/>
              <a:t> </a:t>
            </a:r>
            <a:r>
              <a:rPr lang="lv-LV" sz="1800" dirty="0" err="1"/>
              <a:t>Security</a:t>
            </a:r>
            <a:r>
              <a:rPr lang="lv-LV" sz="1800" dirty="0"/>
              <a:t> </a:t>
            </a:r>
            <a:r>
              <a:rPr lang="lv-LV" sz="1800" dirty="0" err="1"/>
              <a:t>Law</a:t>
            </a:r>
            <a:r>
              <a:rPr lang="lv-LV" sz="1800" dirty="0"/>
              <a:t>;</a:t>
            </a:r>
          </a:p>
          <a:p>
            <a:pPr algn="ctr"/>
            <a:r>
              <a:rPr lang="lv-LV" sz="1800" dirty="0" err="1"/>
              <a:t>State</a:t>
            </a:r>
            <a:r>
              <a:rPr lang="lv-LV" sz="1800" dirty="0"/>
              <a:t> </a:t>
            </a:r>
            <a:r>
              <a:rPr lang="lv-LV" sz="1800" dirty="0" err="1"/>
              <a:t>Material</a:t>
            </a:r>
            <a:r>
              <a:rPr lang="lv-LV" sz="1800" dirty="0"/>
              <a:t> </a:t>
            </a:r>
            <a:r>
              <a:rPr lang="lv-LV" sz="1800" dirty="0" err="1"/>
              <a:t>Reserve</a:t>
            </a:r>
            <a:r>
              <a:rPr lang="lv-LV" sz="1800" dirty="0"/>
              <a:t> </a:t>
            </a:r>
            <a:r>
              <a:rPr lang="lv-LV" sz="1800" dirty="0" err="1"/>
              <a:t>Law</a:t>
            </a:r>
            <a:r>
              <a:rPr lang="lv-LV" sz="1800" dirty="0"/>
              <a:t>;</a:t>
            </a:r>
          </a:p>
          <a:p>
            <a:pPr algn="ctr"/>
            <a:r>
              <a:rPr lang="lv-LV" sz="1800" dirty="0" err="1"/>
              <a:t>Fire</a:t>
            </a:r>
            <a:r>
              <a:rPr lang="lv-LV" sz="1800" dirty="0"/>
              <a:t> </a:t>
            </a:r>
            <a:r>
              <a:rPr lang="lv-LV" sz="1800" dirty="0" err="1"/>
              <a:t>Safety</a:t>
            </a:r>
            <a:r>
              <a:rPr lang="lv-LV" sz="1800" dirty="0"/>
              <a:t> </a:t>
            </a:r>
            <a:r>
              <a:rPr lang="lv-LV" sz="1800" dirty="0" err="1"/>
              <a:t>and</a:t>
            </a:r>
            <a:r>
              <a:rPr lang="lv-LV" sz="1800" dirty="0"/>
              <a:t> </a:t>
            </a:r>
            <a:r>
              <a:rPr lang="lv-LV" sz="1800" dirty="0" err="1"/>
              <a:t>Fire-Fighting</a:t>
            </a:r>
            <a:r>
              <a:rPr lang="lv-LV" sz="1800" dirty="0"/>
              <a:t> </a:t>
            </a:r>
            <a:r>
              <a:rPr lang="lv-LV" sz="1800" dirty="0" err="1"/>
              <a:t>Law</a:t>
            </a:r>
            <a:r>
              <a:rPr lang="lv-LV" sz="1800" dirty="0"/>
              <a:t>;</a:t>
            </a:r>
          </a:p>
          <a:p>
            <a:pPr algn="ctr"/>
            <a:r>
              <a:rPr lang="lv-LV" sz="1800" dirty="0" err="1"/>
              <a:t>Labour</a:t>
            </a:r>
            <a:r>
              <a:rPr lang="lv-LV" sz="1800" dirty="0"/>
              <a:t> </a:t>
            </a:r>
            <a:r>
              <a:rPr lang="lv-LV" sz="1800" dirty="0" err="1"/>
              <a:t>Protection</a:t>
            </a:r>
            <a:r>
              <a:rPr lang="lv-LV" sz="1800" dirty="0"/>
              <a:t> </a:t>
            </a:r>
            <a:r>
              <a:rPr lang="lv-LV" sz="1800" dirty="0" err="1"/>
              <a:t>Law</a:t>
            </a:r>
            <a:r>
              <a:rPr lang="lv-LV" sz="1800" dirty="0"/>
              <a:t>;</a:t>
            </a:r>
          </a:p>
          <a:p>
            <a:pPr algn="ctr">
              <a:buNone/>
            </a:pPr>
            <a:r>
              <a:rPr lang="lv-LV" sz="1800" dirty="0" err="1"/>
              <a:t>Until</a:t>
            </a:r>
            <a:r>
              <a:rPr lang="lv-LV" sz="1800" dirty="0"/>
              <a:t> 01.01.2018. </a:t>
            </a:r>
            <a:r>
              <a:rPr lang="lv-LV" sz="1800" dirty="0" err="1"/>
              <a:t>the</a:t>
            </a:r>
            <a:r>
              <a:rPr lang="lv-LV" sz="1800" dirty="0"/>
              <a:t> </a:t>
            </a:r>
            <a:r>
              <a:rPr lang="lv-LV" sz="1800" dirty="0" err="1"/>
              <a:t>following</a:t>
            </a:r>
            <a:r>
              <a:rPr lang="lv-LV" sz="1800" dirty="0"/>
              <a:t> </a:t>
            </a:r>
            <a:r>
              <a:rPr lang="lv-LV" sz="1800" dirty="0" err="1"/>
              <a:t>regulations</a:t>
            </a:r>
            <a:r>
              <a:rPr lang="lv-LV" sz="1800" dirty="0"/>
              <a:t> </a:t>
            </a:r>
            <a:r>
              <a:rPr lang="lv-LV" sz="1800" dirty="0" err="1"/>
              <a:t>shall</a:t>
            </a:r>
            <a:r>
              <a:rPr lang="lv-LV" sz="1800" dirty="0"/>
              <a:t> </a:t>
            </a:r>
            <a:r>
              <a:rPr lang="lv-LV" sz="1800" dirty="0" err="1"/>
              <a:t>be</a:t>
            </a:r>
            <a:r>
              <a:rPr lang="lv-LV" sz="1800" dirty="0"/>
              <a:t> </a:t>
            </a:r>
            <a:r>
              <a:rPr lang="lv-LV" sz="1800" dirty="0" err="1"/>
              <a:t>in</a:t>
            </a:r>
            <a:r>
              <a:rPr lang="lv-LV" sz="1800" dirty="0"/>
              <a:t> </a:t>
            </a:r>
            <a:r>
              <a:rPr lang="lv-LV" sz="1800" dirty="0" err="1"/>
              <a:t>force</a:t>
            </a:r>
            <a:r>
              <a:rPr lang="lv-LV" sz="1800" dirty="0"/>
              <a:t>:</a:t>
            </a:r>
          </a:p>
          <a:p>
            <a:pPr algn="ctr"/>
            <a:r>
              <a:rPr lang="lv-LV" sz="1800" dirty="0" err="1"/>
              <a:t>Cabinet</a:t>
            </a:r>
            <a:r>
              <a:rPr lang="lv-LV" sz="1800" dirty="0"/>
              <a:t> </a:t>
            </a:r>
            <a:r>
              <a:rPr lang="lv-LV" sz="1800" dirty="0" err="1"/>
              <a:t>Regulations</a:t>
            </a:r>
            <a:r>
              <a:rPr lang="lv-LV" sz="1800" dirty="0"/>
              <a:t> </a:t>
            </a:r>
            <a:r>
              <a:rPr lang="lv-LV" sz="1800" dirty="0" err="1"/>
              <a:t>Nr</a:t>
            </a:r>
            <a:r>
              <a:rPr lang="lv-LV" sz="1800" dirty="0"/>
              <a:t>. 612 ;</a:t>
            </a:r>
          </a:p>
          <a:p>
            <a:pPr algn="ctr"/>
            <a:r>
              <a:rPr lang="lv-LV" sz="1800" dirty="0" err="1"/>
              <a:t>Cabinet</a:t>
            </a:r>
            <a:r>
              <a:rPr lang="lv-LV" sz="1800" dirty="0"/>
              <a:t> </a:t>
            </a:r>
            <a:r>
              <a:rPr lang="lv-LV" sz="1800" dirty="0" err="1"/>
              <a:t>Regulations</a:t>
            </a:r>
            <a:r>
              <a:rPr lang="lv-LV" sz="1800" dirty="0"/>
              <a:t> 423;</a:t>
            </a:r>
          </a:p>
          <a:p>
            <a:pPr algn="ctr"/>
            <a:r>
              <a:rPr lang="lv-LV" sz="1800" dirty="0" err="1"/>
              <a:t>Cabinet</a:t>
            </a:r>
            <a:r>
              <a:rPr lang="lv-LV" sz="1800" dirty="0"/>
              <a:t> </a:t>
            </a:r>
            <a:r>
              <a:rPr lang="lv-LV" sz="1800" dirty="0" err="1"/>
              <a:t>Regulations</a:t>
            </a:r>
            <a:r>
              <a:rPr lang="lv-LV" sz="1800" dirty="0"/>
              <a:t> 842;</a:t>
            </a:r>
          </a:p>
          <a:p>
            <a:pPr algn="ctr"/>
            <a:r>
              <a:rPr lang="lv-LV" sz="1800" dirty="0" err="1"/>
              <a:t>Cabinet</a:t>
            </a:r>
            <a:r>
              <a:rPr lang="lv-LV" sz="1800" dirty="0"/>
              <a:t> </a:t>
            </a:r>
            <a:r>
              <a:rPr lang="lv-LV" sz="1800" dirty="0" err="1"/>
              <a:t>Regulations</a:t>
            </a:r>
            <a:r>
              <a:rPr lang="lv-LV" sz="1800" dirty="0"/>
              <a:t> 659;</a:t>
            </a:r>
          </a:p>
          <a:p>
            <a:pPr algn="ctr"/>
            <a:r>
              <a:rPr lang="lv-LV" sz="1800" dirty="0" err="1"/>
              <a:t>Cabinet</a:t>
            </a:r>
            <a:r>
              <a:rPr lang="lv-LV" sz="1800" dirty="0"/>
              <a:t> </a:t>
            </a:r>
            <a:r>
              <a:rPr lang="lv-LV" sz="1800" dirty="0" err="1"/>
              <a:t>Regulations</a:t>
            </a:r>
            <a:r>
              <a:rPr lang="lv-LV" sz="1800" dirty="0"/>
              <a:t> 1072;</a:t>
            </a:r>
          </a:p>
          <a:p>
            <a:pPr algn="ctr"/>
            <a:r>
              <a:rPr lang="lv-LV" sz="1800" dirty="0" err="1"/>
              <a:t>Cabinet</a:t>
            </a:r>
            <a:r>
              <a:rPr lang="lv-LV" sz="1800" dirty="0"/>
              <a:t> </a:t>
            </a:r>
            <a:r>
              <a:rPr lang="lv-LV" sz="1800" dirty="0" err="1"/>
              <a:t>Regulations</a:t>
            </a:r>
            <a:r>
              <a:rPr lang="lv-LV" sz="1800" dirty="0"/>
              <a:t> 1078; </a:t>
            </a:r>
          </a:p>
          <a:p>
            <a:pPr algn="ctr"/>
            <a:r>
              <a:rPr lang="lv-LV" sz="1800" dirty="0" err="1"/>
              <a:t>Cabinet</a:t>
            </a:r>
            <a:r>
              <a:rPr lang="lv-LV" sz="1800" dirty="0"/>
              <a:t> </a:t>
            </a:r>
            <a:r>
              <a:rPr lang="lv-LV" sz="1800" dirty="0" err="1"/>
              <a:t>Regulations</a:t>
            </a:r>
            <a:r>
              <a:rPr lang="lv-LV" sz="1800" dirty="0"/>
              <a:t> </a:t>
            </a:r>
            <a:r>
              <a:rPr lang="lv-LV" sz="1800" dirty="0" err="1"/>
              <a:t>Nr</a:t>
            </a:r>
            <a:r>
              <a:rPr lang="lv-LV" sz="1800" dirty="0"/>
              <a:t> 626;</a:t>
            </a:r>
          </a:p>
          <a:p>
            <a:pPr algn="ctr"/>
            <a:r>
              <a:rPr lang="lv-LV" sz="1800" dirty="0" err="1"/>
              <a:t>Cabinet</a:t>
            </a:r>
            <a:r>
              <a:rPr lang="lv-LV" sz="1800" dirty="0"/>
              <a:t> </a:t>
            </a:r>
            <a:r>
              <a:rPr lang="lv-LV" sz="1800" dirty="0" err="1"/>
              <a:t>Regulations</a:t>
            </a:r>
            <a:r>
              <a:rPr lang="lv-LV" sz="1800" dirty="0"/>
              <a:t> </a:t>
            </a:r>
            <a:r>
              <a:rPr lang="lv-LV" sz="1800" dirty="0" err="1"/>
              <a:t>Nr</a:t>
            </a:r>
            <a:r>
              <a:rPr lang="lv-LV" sz="1800" dirty="0"/>
              <a:t>. 772;</a:t>
            </a:r>
          </a:p>
          <a:p>
            <a:pPr algn="ctr"/>
            <a:r>
              <a:rPr lang="lv-LV" sz="1800" dirty="0" err="1"/>
              <a:t>Cabinet</a:t>
            </a:r>
            <a:r>
              <a:rPr lang="lv-LV" sz="1800" dirty="0"/>
              <a:t> </a:t>
            </a:r>
            <a:r>
              <a:rPr lang="lv-LV" sz="1800" dirty="0" err="1"/>
              <a:t>Regulations</a:t>
            </a:r>
            <a:r>
              <a:rPr lang="lv-LV" sz="1800" dirty="0"/>
              <a:t> Nr. 530;</a:t>
            </a:r>
          </a:p>
          <a:p>
            <a:pPr algn="ctr"/>
            <a:r>
              <a:rPr lang="lv-LV" sz="1800" dirty="0" err="1"/>
              <a:t>Cabinet</a:t>
            </a:r>
            <a:r>
              <a:rPr lang="lv-LV" sz="1800" dirty="0"/>
              <a:t> </a:t>
            </a:r>
            <a:r>
              <a:rPr lang="lv-LV" sz="1800" dirty="0" err="1"/>
              <a:t>Regulations</a:t>
            </a:r>
            <a:r>
              <a:rPr lang="lv-LV" sz="1800" dirty="0"/>
              <a:t> Nr. 1260;</a:t>
            </a:r>
          </a:p>
          <a:p>
            <a:pPr marL="0" indent="0" algn="just">
              <a:buNone/>
            </a:pPr>
            <a:endParaRPr lang="lv-LV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77400" y="6422065"/>
            <a:ext cx="762000" cy="365125"/>
          </a:xfrm>
          <a:prstGeom prst="rect">
            <a:avLst/>
          </a:prstGeom>
        </p:spPr>
        <p:txBody>
          <a:bodyPr/>
          <a:lstStyle/>
          <a:p>
            <a:fld id="{F3B79C7E-2A42-4703-9B32-3E662761BF60}" type="slidenum">
              <a:rPr lang="lv-LV" smtClean="0"/>
              <a:pPr/>
              <a:t>6</a:t>
            </a:fld>
            <a:endParaRPr lang="lv-LV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44" y="3525214"/>
            <a:ext cx="3451464" cy="2657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3364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irsrakst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CPDM </a:t>
            </a:r>
            <a:r>
              <a:rPr lang="lv-LV" dirty="0" err="1"/>
              <a:t>Law</a:t>
            </a:r>
            <a:endParaRPr lang="lv-LV" dirty="0"/>
          </a:p>
        </p:txBody>
      </p:sp>
      <p:sp>
        <p:nvSpPr>
          <p:cNvPr id="3" name="Satura vietturis 2"/>
          <p:cNvSpPr>
            <a:spLocks noGrp="1"/>
          </p:cNvSpPr>
          <p:nvPr>
            <p:ph idx="1"/>
          </p:nvPr>
        </p:nvSpPr>
        <p:spPr>
          <a:xfrm>
            <a:off x="473529" y="1196752"/>
            <a:ext cx="7494679" cy="2139572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lv-LV" sz="2400" b="1" dirty="0" err="1">
                <a:solidFill>
                  <a:srgbClr val="414142"/>
                </a:solidFill>
              </a:rPr>
              <a:t>The</a:t>
            </a:r>
            <a:r>
              <a:rPr lang="lv-LV" sz="2400" b="1" dirty="0">
                <a:solidFill>
                  <a:srgbClr val="414142"/>
                </a:solidFill>
              </a:rPr>
              <a:t> </a:t>
            </a:r>
            <a:r>
              <a:rPr lang="lv-LV" sz="2400" b="1" dirty="0" err="1">
                <a:solidFill>
                  <a:srgbClr val="414142"/>
                </a:solidFill>
              </a:rPr>
              <a:t>aim</a:t>
            </a:r>
            <a:r>
              <a:rPr lang="lv-LV" sz="2400" b="1" dirty="0">
                <a:solidFill>
                  <a:srgbClr val="414142"/>
                </a:solidFill>
              </a:rPr>
              <a:t> </a:t>
            </a:r>
            <a:r>
              <a:rPr lang="lv-LV" sz="2400" dirty="0" err="1">
                <a:solidFill>
                  <a:srgbClr val="414142"/>
                </a:solidFill>
              </a:rPr>
              <a:t>is</a:t>
            </a:r>
            <a:r>
              <a:rPr lang="lv-LV" sz="2400" dirty="0">
                <a:solidFill>
                  <a:srgbClr val="414142"/>
                </a:solidFill>
              </a:rPr>
              <a:t> to </a:t>
            </a:r>
            <a:r>
              <a:rPr lang="lv-LV" sz="2400" dirty="0" err="1">
                <a:solidFill>
                  <a:srgbClr val="414142"/>
                </a:solidFill>
              </a:rPr>
              <a:t>establish</a:t>
            </a:r>
            <a:r>
              <a:rPr lang="lv-LV" sz="2400" dirty="0">
                <a:solidFill>
                  <a:srgbClr val="414142"/>
                </a:solidFill>
              </a:rPr>
              <a:t> </a:t>
            </a:r>
            <a:r>
              <a:rPr lang="lv-LV" sz="2400" dirty="0" err="1">
                <a:solidFill>
                  <a:srgbClr val="414142"/>
                </a:solidFill>
              </a:rPr>
              <a:t>the</a:t>
            </a:r>
            <a:r>
              <a:rPr lang="lv-LV" sz="2400" dirty="0">
                <a:solidFill>
                  <a:srgbClr val="414142"/>
                </a:solidFill>
              </a:rPr>
              <a:t> </a:t>
            </a:r>
            <a:r>
              <a:rPr lang="lv-LV" sz="2400" dirty="0" err="1">
                <a:solidFill>
                  <a:srgbClr val="414142"/>
                </a:solidFill>
              </a:rPr>
              <a:t>competence</a:t>
            </a:r>
            <a:r>
              <a:rPr lang="lv-LV" sz="2400" dirty="0">
                <a:solidFill>
                  <a:srgbClr val="414142"/>
                </a:solidFill>
              </a:rPr>
              <a:t> </a:t>
            </a:r>
            <a:r>
              <a:rPr lang="lv-LV" sz="2400" dirty="0" err="1">
                <a:solidFill>
                  <a:srgbClr val="414142"/>
                </a:solidFill>
              </a:rPr>
              <a:t>of</a:t>
            </a:r>
            <a:r>
              <a:rPr lang="lv-LV" sz="2400" dirty="0">
                <a:solidFill>
                  <a:srgbClr val="414142"/>
                </a:solidFill>
              </a:rPr>
              <a:t> CP </a:t>
            </a:r>
            <a:r>
              <a:rPr lang="lv-LV" sz="2400" dirty="0" err="1">
                <a:solidFill>
                  <a:srgbClr val="414142"/>
                </a:solidFill>
              </a:rPr>
              <a:t>system</a:t>
            </a:r>
            <a:r>
              <a:rPr lang="lv-LV" sz="2400" dirty="0">
                <a:solidFill>
                  <a:srgbClr val="414142"/>
                </a:solidFill>
              </a:rPr>
              <a:t> </a:t>
            </a:r>
            <a:r>
              <a:rPr lang="lv-LV" sz="2400" dirty="0" err="1">
                <a:solidFill>
                  <a:srgbClr val="414142"/>
                </a:solidFill>
              </a:rPr>
              <a:t>and</a:t>
            </a:r>
            <a:r>
              <a:rPr lang="lv-LV" sz="2400" dirty="0">
                <a:solidFill>
                  <a:srgbClr val="414142"/>
                </a:solidFill>
              </a:rPr>
              <a:t> </a:t>
            </a:r>
            <a:r>
              <a:rPr lang="lv-LV" sz="2400" dirty="0" err="1">
                <a:solidFill>
                  <a:srgbClr val="414142"/>
                </a:solidFill>
              </a:rPr>
              <a:t>disaster</a:t>
            </a:r>
            <a:r>
              <a:rPr lang="lv-LV" sz="2400" dirty="0">
                <a:solidFill>
                  <a:srgbClr val="414142"/>
                </a:solidFill>
              </a:rPr>
              <a:t> </a:t>
            </a:r>
            <a:r>
              <a:rPr lang="lv-LV" sz="2400" dirty="0" err="1">
                <a:solidFill>
                  <a:srgbClr val="414142"/>
                </a:solidFill>
              </a:rPr>
              <a:t>management</a:t>
            </a:r>
            <a:r>
              <a:rPr lang="lv-LV" sz="2400" dirty="0">
                <a:solidFill>
                  <a:srgbClr val="414142"/>
                </a:solidFill>
              </a:rPr>
              <a:t> </a:t>
            </a:r>
            <a:r>
              <a:rPr lang="lv-LV" sz="2400" dirty="0" err="1">
                <a:solidFill>
                  <a:srgbClr val="414142"/>
                </a:solidFill>
              </a:rPr>
              <a:t>entities</a:t>
            </a:r>
            <a:r>
              <a:rPr lang="lv-LV" sz="2400" dirty="0">
                <a:solidFill>
                  <a:srgbClr val="414142"/>
                </a:solidFill>
              </a:rPr>
              <a:t> </a:t>
            </a:r>
            <a:r>
              <a:rPr lang="lv-LV" sz="2400" dirty="0" err="1">
                <a:solidFill>
                  <a:srgbClr val="414142"/>
                </a:solidFill>
              </a:rPr>
              <a:t>in</a:t>
            </a:r>
            <a:r>
              <a:rPr lang="lv-LV" sz="2400" dirty="0">
                <a:solidFill>
                  <a:srgbClr val="414142"/>
                </a:solidFill>
              </a:rPr>
              <a:t> </a:t>
            </a:r>
            <a:r>
              <a:rPr lang="lv-LV" sz="2400" dirty="0" err="1">
                <a:solidFill>
                  <a:srgbClr val="414142"/>
                </a:solidFill>
              </a:rPr>
              <a:t>order</a:t>
            </a:r>
            <a:r>
              <a:rPr lang="lv-LV" sz="2400" dirty="0">
                <a:solidFill>
                  <a:srgbClr val="414142"/>
                </a:solidFill>
              </a:rPr>
              <a:t> to </a:t>
            </a:r>
            <a:r>
              <a:rPr lang="lv-LV" sz="2400" dirty="0" err="1">
                <a:solidFill>
                  <a:srgbClr val="414142"/>
                </a:solidFill>
              </a:rPr>
              <a:t>ensure</a:t>
            </a:r>
            <a:r>
              <a:rPr lang="lv-LV" sz="2400" dirty="0">
                <a:solidFill>
                  <a:srgbClr val="414142"/>
                </a:solidFill>
              </a:rPr>
              <a:t>, </a:t>
            </a:r>
            <a:r>
              <a:rPr lang="lv-LV" sz="2400" dirty="0" err="1">
                <a:solidFill>
                  <a:srgbClr val="414142"/>
                </a:solidFill>
              </a:rPr>
              <a:t>as</a:t>
            </a:r>
            <a:r>
              <a:rPr lang="lv-LV" sz="2400" dirty="0">
                <a:solidFill>
                  <a:srgbClr val="414142"/>
                </a:solidFill>
              </a:rPr>
              <a:t> </a:t>
            </a:r>
            <a:r>
              <a:rPr lang="lv-LV" sz="2400" dirty="0" err="1">
                <a:solidFill>
                  <a:srgbClr val="414142"/>
                </a:solidFill>
              </a:rPr>
              <a:t>completely</a:t>
            </a:r>
            <a:r>
              <a:rPr lang="lv-LV" sz="2400" dirty="0">
                <a:solidFill>
                  <a:srgbClr val="414142"/>
                </a:solidFill>
              </a:rPr>
              <a:t> </a:t>
            </a:r>
            <a:r>
              <a:rPr lang="lv-LV" sz="2400" dirty="0" err="1">
                <a:solidFill>
                  <a:srgbClr val="414142"/>
                </a:solidFill>
              </a:rPr>
              <a:t>as</a:t>
            </a:r>
            <a:r>
              <a:rPr lang="lv-LV" sz="2400" dirty="0">
                <a:solidFill>
                  <a:srgbClr val="414142"/>
                </a:solidFill>
              </a:rPr>
              <a:t> </a:t>
            </a:r>
            <a:r>
              <a:rPr lang="lv-LV" sz="2400" dirty="0" err="1">
                <a:solidFill>
                  <a:srgbClr val="414142"/>
                </a:solidFill>
              </a:rPr>
              <a:t>possible</a:t>
            </a:r>
            <a:r>
              <a:rPr lang="lv-LV" sz="2400" dirty="0">
                <a:solidFill>
                  <a:srgbClr val="414142"/>
                </a:solidFill>
              </a:rPr>
              <a:t>, </a:t>
            </a:r>
            <a:r>
              <a:rPr lang="lv-LV" sz="2400" dirty="0" err="1">
                <a:solidFill>
                  <a:srgbClr val="414142"/>
                </a:solidFill>
              </a:rPr>
              <a:t>the</a:t>
            </a:r>
            <a:r>
              <a:rPr lang="lv-LV" sz="2400" dirty="0">
                <a:solidFill>
                  <a:srgbClr val="414142"/>
                </a:solidFill>
              </a:rPr>
              <a:t> </a:t>
            </a:r>
            <a:r>
              <a:rPr lang="lv-LV" sz="2400" dirty="0" err="1">
                <a:solidFill>
                  <a:srgbClr val="414142"/>
                </a:solidFill>
              </a:rPr>
              <a:t>safety</a:t>
            </a:r>
            <a:r>
              <a:rPr lang="lv-LV" sz="2400" dirty="0">
                <a:solidFill>
                  <a:srgbClr val="414142"/>
                </a:solidFill>
              </a:rPr>
              <a:t> </a:t>
            </a:r>
            <a:r>
              <a:rPr lang="lv-LV" sz="2400" dirty="0" err="1">
                <a:solidFill>
                  <a:srgbClr val="414142"/>
                </a:solidFill>
              </a:rPr>
              <a:t>of</a:t>
            </a:r>
            <a:r>
              <a:rPr lang="lv-LV" sz="2400" dirty="0">
                <a:solidFill>
                  <a:srgbClr val="414142"/>
                </a:solidFill>
              </a:rPr>
              <a:t> </a:t>
            </a:r>
            <a:r>
              <a:rPr lang="lv-LV" sz="2400" dirty="0" err="1">
                <a:solidFill>
                  <a:srgbClr val="414142"/>
                </a:solidFill>
              </a:rPr>
              <a:t>people</a:t>
            </a:r>
            <a:r>
              <a:rPr lang="lv-LV" sz="2400" dirty="0">
                <a:solidFill>
                  <a:srgbClr val="414142"/>
                </a:solidFill>
              </a:rPr>
              <a:t>, </a:t>
            </a:r>
            <a:r>
              <a:rPr lang="lv-LV" sz="2400" dirty="0" err="1">
                <a:solidFill>
                  <a:srgbClr val="414142"/>
                </a:solidFill>
              </a:rPr>
              <a:t>environment</a:t>
            </a:r>
            <a:r>
              <a:rPr lang="lv-LV" sz="2400" dirty="0">
                <a:solidFill>
                  <a:srgbClr val="414142"/>
                </a:solidFill>
              </a:rPr>
              <a:t> </a:t>
            </a:r>
            <a:r>
              <a:rPr lang="lv-LV" sz="2400" dirty="0" err="1">
                <a:solidFill>
                  <a:srgbClr val="414142"/>
                </a:solidFill>
              </a:rPr>
              <a:t>and</a:t>
            </a:r>
            <a:r>
              <a:rPr lang="lv-LV" sz="2400" dirty="0">
                <a:solidFill>
                  <a:srgbClr val="414142"/>
                </a:solidFill>
              </a:rPr>
              <a:t> </a:t>
            </a:r>
            <a:r>
              <a:rPr lang="lv-LV" sz="2400" dirty="0" err="1">
                <a:solidFill>
                  <a:srgbClr val="414142"/>
                </a:solidFill>
              </a:rPr>
              <a:t>property</a:t>
            </a:r>
            <a:r>
              <a:rPr lang="lv-LV" sz="2400" dirty="0">
                <a:solidFill>
                  <a:srgbClr val="414142"/>
                </a:solidFill>
              </a:rPr>
              <a:t> </a:t>
            </a:r>
            <a:r>
              <a:rPr lang="lv-LV" sz="2400" dirty="0" err="1">
                <a:solidFill>
                  <a:srgbClr val="414142"/>
                </a:solidFill>
              </a:rPr>
              <a:t>and</a:t>
            </a:r>
            <a:r>
              <a:rPr lang="lv-LV" sz="2400" dirty="0">
                <a:solidFill>
                  <a:srgbClr val="414142"/>
                </a:solidFill>
              </a:rPr>
              <a:t> </a:t>
            </a:r>
            <a:r>
              <a:rPr lang="lv-LV" sz="2400" dirty="0" err="1">
                <a:solidFill>
                  <a:srgbClr val="414142"/>
                </a:solidFill>
              </a:rPr>
              <a:t>protection</a:t>
            </a:r>
            <a:r>
              <a:rPr lang="lv-LV" sz="2400" dirty="0">
                <a:solidFill>
                  <a:srgbClr val="414142"/>
                </a:solidFill>
              </a:rPr>
              <a:t> </a:t>
            </a:r>
            <a:r>
              <a:rPr lang="lv-LV" sz="2400" dirty="0" err="1">
                <a:solidFill>
                  <a:srgbClr val="414142"/>
                </a:solidFill>
              </a:rPr>
              <a:t>in</a:t>
            </a:r>
            <a:r>
              <a:rPr lang="lv-LV" sz="2400" dirty="0">
                <a:solidFill>
                  <a:srgbClr val="414142"/>
                </a:solidFill>
              </a:rPr>
              <a:t> </a:t>
            </a:r>
            <a:r>
              <a:rPr lang="lv-LV" sz="2400" dirty="0" err="1">
                <a:solidFill>
                  <a:srgbClr val="414142"/>
                </a:solidFill>
              </a:rPr>
              <a:t>case</a:t>
            </a:r>
            <a:r>
              <a:rPr lang="lv-LV" sz="2400" dirty="0">
                <a:solidFill>
                  <a:srgbClr val="414142"/>
                </a:solidFill>
              </a:rPr>
              <a:t> </a:t>
            </a:r>
            <a:r>
              <a:rPr lang="lv-LV" sz="2400" dirty="0" err="1">
                <a:solidFill>
                  <a:srgbClr val="414142"/>
                </a:solidFill>
              </a:rPr>
              <a:t>of</a:t>
            </a:r>
            <a:r>
              <a:rPr lang="lv-LV" sz="2400" dirty="0">
                <a:solidFill>
                  <a:srgbClr val="414142"/>
                </a:solidFill>
              </a:rPr>
              <a:t> </a:t>
            </a:r>
            <a:r>
              <a:rPr lang="lv-LV" sz="2400" dirty="0" err="1">
                <a:solidFill>
                  <a:srgbClr val="414142"/>
                </a:solidFill>
              </a:rPr>
              <a:t>disasters</a:t>
            </a:r>
            <a:r>
              <a:rPr lang="lv-LV" sz="2400" dirty="0">
                <a:solidFill>
                  <a:srgbClr val="414142"/>
                </a:solidFill>
              </a:rPr>
              <a:t> </a:t>
            </a:r>
            <a:r>
              <a:rPr lang="lv-LV" sz="2400" dirty="0" err="1">
                <a:solidFill>
                  <a:srgbClr val="414142"/>
                </a:solidFill>
              </a:rPr>
              <a:t>or</a:t>
            </a:r>
            <a:r>
              <a:rPr lang="lv-LV" sz="2400" dirty="0">
                <a:solidFill>
                  <a:srgbClr val="414142"/>
                </a:solidFill>
              </a:rPr>
              <a:t> </a:t>
            </a:r>
            <a:r>
              <a:rPr lang="lv-LV" sz="2400" dirty="0" err="1">
                <a:solidFill>
                  <a:srgbClr val="414142"/>
                </a:solidFill>
              </a:rPr>
              <a:t>disaster</a:t>
            </a:r>
            <a:r>
              <a:rPr lang="lv-LV" sz="2400" dirty="0">
                <a:solidFill>
                  <a:srgbClr val="414142"/>
                </a:solidFill>
              </a:rPr>
              <a:t> </a:t>
            </a:r>
            <a:r>
              <a:rPr lang="lv-LV" sz="2400" dirty="0" err="1">
                <a:solidFill>
                  <a:srgbClr val="414142"/>
                </a:solidFill>
              </a:rPr>
              <a:t>threat</a:t>
            </a:r>
            <a:r>
              <a:rPr lang="lv-LV" sz="2400" dirty="0">
                <a:solidFill>
                  <a:srgbClr val="414142"/>
                </a:solidFill>
              </a:rPr>
              <a:t>.</a:t>
            </a:r>
            <a:r>
              <a:rPr lang="lv-LV" sz="3200" dirty="0">
                <a:solidFill>
                  <a:srgbClr val="414142"/>
                </a:solidFill>
              </a:rPr>
              <a:t> </a:t>
            </a:r>
            <a:endParaRPr lang="lv-LV" sz="3200" dirty="0"/>
          </a:p>
        </p:txBody>
      </p:sp>
      <p:pic>
        <p:nvPicPr>
          <p:cNvPr id="3076" name="Picture 4" descr="Attēlu rezultāti vaicājumam “civilās aizsardzības likums”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502" y="363965"/>
            <a:ext cx="187220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aisnstūris 3"/>
          <p:cNvSpPr/>
          <p:nvPr/>
        </p:nvSpPr>
        <p:spPr>
          <a:xfrm>
            <a:off x="979713" y="3612148"/>
            <a:ext cx="973182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>
              <a:spcBef>
                <a:spcPct val="20000"/>
              </a:spcBef>
              <a:buClr>
                <a:srgbClr val="A9A57C"/>
              </a:buClr>
            </a:pPr>
            <a:r>
              <a:rPr lang="lv-LV" sz="2400" b="1" dirty="0" err="1"/>
              <a:t>Disaster</a:t>
            </a:r>
            <a:r>
              <a:rPr lang="lv-LV" sz="2400" b="1" dirty="0"/>
              <a:t> </a:t>
            </a:r>
            <a:r>
              <a:rPr lang="lv-LV" sz="2400" dirty="0" err="1"/>
              <a:t>is</a:t>
            </a:r>
            <a:r>
              <a:rPr lang="lv-LV" sz="2400" dirty="0"/>
              <a:t> </a:t>
            </a:r>
            <a:r>
              <a:rPr lang="lv-LV" sz="2400" dirty="0" err="1"/>
              <a:t>an</a:t>
            </a:r>
            <a:r>
              <a:rPr lang="lv-LV" sz="2400" dirty="0"/>
              <a:t> </a:t>
            </a:r>
            <a:r>
              <a:rPr lang="lv-LV" sz="2400" dirty="0" err="1"/>
              <a:t>event</a:t>
            </a:r>
            <a:r>
              <a:rPr lang="lv-LV" sz="2400" dirty="0"/>
              <a:t> </a:t>
            </a:r>
            <a:r>
              <a:rPr lang="lv-LV" sz="2400" dirty="0" err="1"/>
              <a:t>which</a:t>
            </a:r>
            <a:r>
              <a:rPr lang="lv-LV" sz="2400" dirty="0"/>
              <a:t> </a:t>
            </a:r>
            <a:r>
              <a:rPr lang="lv-LV" sz="2400" dirty="0" err="1"/>
              <a:t>has</a:t>
            </a:r>
            <a:r>
              <a:rPr lang="lv-LV" sz="2400" dirty="0"/>
              <a:t> </a:t>
            </a:r>
            <a:r>
              <a:rPr lang="lv-LV" sz="2400" dirty="0" err="1"/>
              <a:t>caused</a:t>
            </a:r>
            <a:r>
              <a:rPr lang="lv-LV" sz="2400" dirty="0"/>
              <a:t> </a:t>
            </a:r>
            <a:r>
              <a:rPr lang="lv-LV" sz="2400" dirty="0" err="1"/>
              <a:t>human</a:t>
            </a:r>
            <a:r>
              <a:rPr lang="lv-LV" sz="2400" dirty="0"/>
              <a:t> </a:t>
            </a:r>
            <a:r>
              <a:rPr lang="lv-LV" sz="2400" dirty="0" err="1"/>
              <a:t>victims</a:t>
            </a:r>
            <a:r>
              <a:rPr lang="lv-LV" sz="2400" dirty="0"/>
              <a:t> </a:t>
            </a:r>
            <a:r>
              <a:rPr lang="lv-LV" sz="2400" dirty="0" err="1"/>
              <a:t>and</a:t>
            </a:r>
            <a:r>
              <a:rPr lang="lv-LV" sz="2400" dirty="0"/>
              <a:t> </a:t>
            </a:r>
            <a:r>
              <a:rPr lang="lv-LV" sz="2400" dirty="0" err="1"/>
              <a:t>threatens</a:t>
            </a:r>
            <a:r>
              <a:rPr lang="lv-LV" sz="2400" dirty="0"/>
              <a:t> </a:t>
            </a:r>
            <a:r>
              <a:rPr lang="lv-LV" sz="2400" dirty="0" err="1"/>
              <a:t>human</a:t>
            </a:r>
            <a:r>
              <a:rPr lang="lv-LV" sz="2400" dirty="0"/>
              <a:t> </a:t>
            </a:r>
            <a:r>
              <a:rPr lang="lv-LV" sz="2400" dirty="0" err="1"/>
              <a:t>life</a:t>
            </a:r>
            <a:r>
              <a:rPr lang="lv-LV" sz="2400" dirty="0"/>
              <a:t> </a:t>
            </a:r>
            <a:r>
              <a:rPr lang="lv-LV" sz="2400" dirty="0" err="1"/>
              <a:t>or</a:t>
            </a:r>
            <a:r>
              <a:rPr lang="lv-LV" sz="2400" dirty="0"/>
              <a:t> </a:t>
            </a:r>
            <a:r>
              <a:rPr lang="lv-LV" sz="2400" dirty="0" err="1"/>
              <a:t>health</a:t>
            </a:r>
            <a:r>
              <a:rPr lang="lv-LV" sz="2400" dirty="0"/>
              <a:t>, </a:t>
            </a:r>
            <a:r>
              <a:rPr lang="lv-LV" sz="2400" dirty="0" err="1"/>
              <a:t>has</a:t>
            </a:r>
            <a:r>
              <a:rPr lang="lv-LV" sz="2400" dirty="0"/>
              <a:t> </a:t>
            </a:r>
            <a:r>
              <a:rPr lang="lv-LV" sz="2400" dirty="0" err="1"/>
              <a:t>caused</a:t>
            </a:r>
            <a:r>
              <a:rPr lang="lv-LV" sz="2400" dirty="0"/>
              <a:t> </a:t>
            </a:r>
            <a:r>
              <a:rPr lang="lv-LV" sz="2400" dirty="0" err="1"/>
              <a:t>damage</a:t>
            </a:r>
            <a:r>
              <a:rPr lang="lv-LV" sz="2400" dirty="0"/>
              <a:t> </a:t>
            </a:r>
            <a:r>
              <a:rPr lang="lv-LV" sz="2400" dirty="0" err="1"/>
              <a:t>or</a:t>
            </a:r>
            <a:r>
              <a:rPr lang="lv-LV" sz="2400" dirty="0"/>
              <a:t> </a:t>
            </a:r>
            <a:r>
              <a:rPr lang="lv-LV" sz="2400" dirty="0" err="1"/>
              <a:t>threatened</a:t>
            </a:r>
            <a:r>
              <a:rPr lang="lv-LV" sz="2400" dirty="0"/>
              <a:t> </a:t>
            </a:r>
            <a:r>
              <a:rPr lang="lv-LV" sz="2400" dirty="0" err="1"/>
              <a:t>perople</a:t>
            </a:r>
            <a:r>
              <a:rPr lang="lv-LV" sz="2400" dirty="0"/>
              <a:t>, </a:t>
            </a:r>
            <a:r>
              <a:rPr lang="lv-LV" sz="2400" dirty="0" err="1">
                <a:solidFill>
                  <a:srgbClr val="313131"/>
                </a:solidFill>
              </a:rPr>
              <a:t>environment</a:t>
            </a:r>
            <a:r>
              <a:rPr lang="lv-LV" sz="2400" dirty="0">
                <a:solidFill>
                  <a:srgbClr val="313131"/>
                </a:solidFill>
              </a:rPr>
              <a:t> </a:t>
            </a:r>
            <a:r>
              <a:rPr lang="lv-LV" sz="2400" dirty="0" err="1">
                <a:solidFill>
                  <a:srgbClr val="313131"/>
                </a:solidFill>
              </a:rPr>
              <a:t>or</a:t>
            </a:r>
            <a:r>
              <a:rPr lang="lv-LV" sz="2400" dirty="0">
                <a:solidFill>
                  <a:srgbClr val="313131"/>
                </a:solidFill>
              </a:rPr>
              <a:t> </a:t>
            </a:r>
            <a:r>
              <a:rPr lang="lv-LV" sz="2400" dirty="0" err="1">
                <a:solidFill>
                  <a:srgbClr val="313131"/>
                </a:solidFill>
              </a:rPr>
              <a:t>property</a:t>
            </a:r>
            <a:r>
              <a:rPr lang="lv-LV" sz="2400" dirty="0">
                <a:solidFill>
                  <a:srgbClr val="313131"/>
                </a:solidFill>
              </a:rPr>
              <a:t>, </a:t>
            </a:r>
            <a:r>
              <a:rPr lang="lv-LV" sz="2400" dirty="0" err="1">
                <a:solidFill>
                  <a:srgbClr val="313131"/>
                </a:solidFill>
              </a:rPr>
              <a:t>as</a:t>
            </a:r>
            <a:r>
              <a:rPr lang="lv-LV" sz="2400" dirty="0">
                <a:solidFill>
                  <a:srgbClr val="313131"/>
                </a:solidFill>
              </a:rPr>
              <a:t> </a:t>
            </a:r>
            <a:r>
              <a:rPr lang="lv-LV" sz="2400" dirty="0" err="1">
                <a:solidFill>
                  <a:srgbClr val="313131"/>
                </a:solidFill>
              </a:rPr>
              <a:t>well</a:t>
            </a:r>
            <a:r>
              <a:rPr lang="lv-LV" sz="2400" dirty="0">
                <a:solidFill>
                  <a:srgbClr val="313131"/>
                </a:solidFill>
              </a:rPr>
              <a:t> </a:t>
            </a:r>
            <a:r>
              <a:rPr lang="lv-LV" sz="2400" dirty="0" err="1">
                <a:solidFill>
                  <a:srgbClr val="313131"/>
                </a:solidFill>
              </a:rPr>
              <a:t>as</a:t>
            </a:r>
            <a:r>
              <a:rPr lang="lv-LV" sz="2400" dirty="0">
                <a:solidFill>
                  <a:srgbClr val="313131"/>
                </a:solidFill>
              </a:rPr>
              <a:t> </a:t>
            </a:r>
            <a:r>
              <a:rPr lang="lv-LV" sz="2400" dirty="0" err="1">
                <a:solidFill>
                  <a:srgbClr val="313131"/>
                </a:solidFill>
              </a:rPr>
              <a:t>has</a:t>
            </a:r>
            <a:r>
              <a:rPr lang="lv-LV" sz="2400" dirty="0">
                <a:solidFill>
                  <a:srgbClr val="313131"/>
                </a:solidFill>
              </a:rPr>
              <a:t> </a:t>
            </a:r>
            <a:r>
              <a:rPr lang="lv-LV" sz="2400" dirty="0" err="1">
                <a:solidFill>
                  <a:srgbClr val="313131"/>
                </a:solidFill>
              </a:rPr>
              <a:t>caused</a:t>
            </a:r>
            <a:r>
              <a:rPr lang="lv-LV" sz="2400" dirty="0">
                <a:solidFill>
                  <a:srgbClr val="313131"/>
                </a:solidFill>
              </a:rPr>
              <a:t> </a:t>
            </a:r>
            <a:r>
              <a:rPr lang="lv-LV" sz="2400" dirty="0" err="1">
                <a:solidFill>
                  <a:srgbClr val="313131"/>
                </a:solidFill>
              </a:rPr>
              <a:t>or</a:t>
            </a:r>
            <a:r>
              <a:rPr lang="lv-LV" sz="2400" dirty="0">
                <a:solidFill>
                  <a:srgbClr val="313131"/>
                </a:solidFill>
              </a:rPr>
              <a:t> </a:t>
            </a:r>
            <a:r>
              <a:rPr lang="lv-LV" sz="2400" dirty="0" err="1">
                <a:solidFill>
                  <a:srgbClr val="313131"/>
                </a:solidFill>
              </a:rPr>
              <a:t>causes</a:t>
            </a:r>
            <a:r>
              <a:rPr lang="lv-LV" sz="2400" dirty="0">
                <a:solidFill>
                  <a:srgbClr val="313131"/>
                </a:solidFill>
              </a:rPr>
              <a:t> </a:t>
            </a:r>
            <a:r>
              <a:rPr lang="lv-LV" sz="2400" dirty="0" err="1">
                <a:solidFill>
                  <a:srgbClr val="313131"/>
                </a:solidFill>
              </a:rPr>
              <a:t>essential</a:t>
            </a:r>
            <a:r>
              <a:rPr lang="lv-LV" sz="2400" dirty="0">
                <a:solidFill>
                  <a:srgbClr val="313131"/>
                </a:solidFill>
              </a:rPr>
              <a:t> </a:t>
            </a:r>
            <a:r>
              <a:rPr lang="lv-LV" sz="2400" dirty="0" err="1">
                <a:solidFill>
                  <a:srgbClr val="313131"/>
                </a:solidFill>
              </a:rPr>
              <a:t>material</a:t>
            </a:r>
            <a:r>
              <a:rPr lang="lv-LV" sz="2400" dirty="0">
                <a:solidFill>
                  <a:srgbClr val="313131"/>
                </a:solidFill>
              </a:rPr>
              <a:t> </a:t>
            </a:r>
            <a:r>
              <a:rPr lang="lv-LV" sz="2400" dirty="0" err="1">
                <a:solidFill>
                  <a:srgbClr val="313131"/>
                </a:solidFill>
              </a:rPr>
              <a:t>and</a:t>
            </a:r>
            <a:r>
              <a:rPr lang="lv-LV" sz="2400" dirty="0">
                <a:solidFill>
                  <a:srgbClr val="313131"/>
                </a:solidFill>
              </a:rPr>
              <a:t> </a:t>
            </a:r>
            <a:r>
              <a:rPr lang="lv-LV" sz="2400" dirty="0" err="1">
                <a:solidFill>
                  <a:srgbClr val="313131"/>
                </a:solidFill>
              </a:rPr>
              <a:t>financial</a:t>
            </a:r>
            <a:r>
              <a:rPr lang="lv-LV" sz="2400" dirty="0">
                <a:solidFill>
                  <a:srgbClr val="313131"/>
                </a:solidFill>
              </a:rPr>
              <a:t> </a:t>
            </a:r>
            <a:r>
              <a:rPr lang="lv-LV" sz="2400" dirty="0" err="1">
                <a:solidFill>
                  <a:srgbClr val="313131"/>
                </a:solidFill>
              </a:rPr>
              <a:t>loss</a:t>
            </a:r>
            <a:r>
              <a:rPr lang="lv-LV" sz="2400" dirty="0">
                <a:solidFill>
                  <a:srgbClr val="313131"/>
                </a:solidFill>
              </a:rPr>
              <a:t> </a:t>
            </a:r>
            <a:r>
              <a:rPr lang="lv-LV" sz="2400" dirty="0" err="1">
                <a:solidFill>
                  <a:srgbClr val="313131"/>
                </a:solidFill>
              </a:rPr>
              <a:t>and</a:t>
            </a:r>
            <a:r>
              <a:rPr lang="lv-LV" sz="2400" dirty="0">
                <a:solidFill>
                  <a:srgbClr val="313131"/>
                </a:solidFill>
              </a:rPr>
              <a:t> </a:t>
            </a:r>
            <a:r>
              <a:rPr lang="lv-LV" sz="2400" b="1" dirty="0" err="1">
                <a:solidFill>
                  <a:srgbClr val="313131"/>
                </a:solidFill>
              </a:rPr>
              <a:t>exceeds</a:t>
            </a:r>
            <a:r>
              <a:rPr lang="lv-LV" sz="2400" dirty="0">
                <a:solidFill>
                  <a:srgbClr val="313131"/>
                </a:solidFill>
              </a:rPr>
              <a:t> </a:t>
            </a:r>
            <a:r>
              <a:rPr lang="lv-LV" sz="2400" b="1" dirty="0" err="1">
                <a:solidFill>
                  <a:srgbClr val="313131"/>
                </a:solidFill>
              </a:rPr>
              <a:t>the</a:t>
            </a:r>
            <a:r>
              <a:rPr lang="lv-LV" sz="2400" b="1" dirty="0">
                <a:solidFill>
                  <a:srgbClr val="313131"/>
                </a:solidFill>
              </a:rPr>
              <a:t> </a:t>
            </a:r>
            <a:r>
              <a:rPr lang="lv-LV" sz="2400" b="1" dirty="0" err="1">
                <a:solidFill>
                  <a:srgbClr val="313131"/>
                </a:solidFill>
              </a:rPr>
              <a:t>daily</a:t>
            </a:r>
            <a:r>
              <a:rPr lang="lv-LV" sz="2400" b="1" dirty="0">
                <a:solidFill>
                  <a:srgbClr val="313131"/>
                </a:solidFill>
              </a:rPr>
              <a:t> </a:t>
            </a:r>
            <a:r>
              <a:rPr lang="lv-LV" sz="2400" b="1" dirty="0" err="1">
                <a:solidFill>
                  <a:srgbClr val="313131"/>
                </a:solidFill>
              </a:rPr>
              <a:t>capacity</a:t>
            </a:r>
            <a:r>
              <a:rPr lang="lv-LV" sz="2400" b="1" dirty="0">
                <a:solidFill>
                  <a:srgbClr val="313131"/>
                </a:solidFill>
              </a:rPr>
              <a:t> </a:t>
            </a:r>
            <a:r>
              <a:rPr lang="lv-LV" sz="2400" dirty="0" err="1">
                <a:solidFill>
                  <a:srgbClr val="313131"/>
                </a:solidFill>
              </a:rPr>
              <a:t>of</a:t>
            </a:r>
            <a:r>
              <a:rPr lang="lv-LV" sz="2400" dirty="0">
                <a:solidFill>
                  <a:srgbClr val="313131"/>
                </a:solidFill>
              </a:rPr>
              <a:t> </a:t>
            </a:r>
            <a:r>
              <a:rPr lang="lv-LV" sz="2400" dirty="0" err="1">
                <a:solidFill>
                  <a:srgbClr val="313131"/>
                </a:solidFill>
              </a:rPr>
              <a:t>state</a:t>
            </a:r>
            <a:r>
              <a:rPr lang="lv-LV" sz="2400" dirty="0">
                <a:solidFill>
                  <a:srgbClr val="313131"/>
                </a:solidFill>
              </a:rPr>
              <a:t> </a:t>
            </a:r>
            <a:r>
              <a:rPr lang="lv-LV" sz="2400" dirty="0" err="1">
                <a:solidFill>
                  <a:srgbClr val="313131"/>
                </a:solidFill>
              </a:rPr>
              <a:t>and</a:t>
            </a:r>
            <a:r>
              <a:rPr lang="lv-LV" sz="2400" dirty="0">
                <a:solidFill>
                  <a:srgbClr val="313131"/>
                </a:solidFill>
              </a:rPr>
              <a:t> </a:t>
            </a:r>
            <a:r>
              <a:rPr lang="lv-LV" sz="2400" dirty="0" err="1">
                <a:solidFill>
                  <a:srgbClr val="313131"/>
                </a:solidFill>
              </a:rPr>
              <a:t>municipal</a:t>
            </a:r>
            <a:r>
              <a:rPr lang="lv-LV" sz="2400" dirty="0">
                <a:solidFill>
                  <a:srgbClr val="313131"/>
                </a:solidFill>
              </a:rPr>
              <a:t> </a:t>
            </a:r>
            <a:r>
              <a:rPr lang="lv-LV" sz="2400" dirty="0" err="1">
                <a:solidFill>
                  <a:srgbClr val="313131"/>
                </a:solidFill>
              </a:rPr>
              <a:t>authorities</a:t>
            </a:r>
            <a:r>
              <a:rPr lang="lv-LV" sz="2400" dirty="0">
                <a:solidFill>
                  <a:srgbClr val="313131"/>
                </a:solidFill>
              </a:rPr>
              <a:t> </a:t>
            </a:r>
            <a:r>
              <a:rPr lang="lv-LV" sz="2400" b="1" dirty="0">
                <a:solidFill>
                  <a:srgbClr val="313131"/>
                </a:solidFill>
              </a:rPr>
              <a:t>to </a:t>
            </a:r>
            <a:r>
              <a:rPr lang="lv-LV" sz="2400" b="1" dirty="0" err="1">
                <a:solidFill>
                  <a:srgbClr val="313131"/>
                </a:solidFill>
              </a:rPr>
              <a:t>prevent</a:t>
            </a:r>
            <a:r>
              <a:rPr lang="lv-LV" sz="2400" b="1" dirty="0">
                <a:solidFill>
                  <a:srgbClr val="313131"/>
                </a:solidFill>
              </a:rPr>
              <a:t> </a:t>
            </a:r>
            <a:r>
              <a:rPr lang="lv-LV" sz="2400" b="1" dirty="0" err="1">
                <a:solidFill>
                  <a:srgbClr val="313131"/>
                </a:solidFill>
              </a:rPr>
              <a:t>the</a:t>
            </a:r>
            <a:r>
              <a:rPr lang="lv-LV" sz="2400" b="1" dirty="0">
                <a:solidFill>
                  <a:srgbClr val="313131"/>
                </a:solidFill>
              </a:rPr>
              <a:t> </a:t>
            </a:r>
            <a:r>
              <a:rPr lang="lv-LV" sz="2400" b="1" dirty="0" err="1">
                <a:solidFill>
                  <a:srgbClr val="313131"/>
                </a:solidFill>
              </a:rPr>
              <a:t>devastating</a:t>
            </a:r>
            <a:r>
              <a:rPr lang="lv-LV" sz="2400" b="1" dirty="0">
                <a:solidFill>
                  <a:srgbClr val="313131"/>
                </a:solidFill>
              </a:rPr>
              <a:t> </a:t>
            </a:r>
            <a:r>
              <a:rPr lang="lv-LV" sz="2400" b="1" dirty="0" err="1">
                <a:solidFill>
                  <a:srgbClr val="313131"/>
                </a:solidFill>
              </a:rPr>
              <a:t>circumstances</a:t>
            </a:r>
            <a:r>
              <a:rPr lang="lv-LV" sz="2400" b="1" dirty="0">
                <a:solidFill>
                  <a:srgbClr val="313131"/>
                </a:solidFill>
              </a:rPr>
              <a:t> </a:t>
            </a:r>
            <a:r>
              <a:rPr lang="lv-LV" sz="2400" b="1" dirty="0" err="1">
                <a:solidFill>
                  <a:srgbClr val="313131"/>
                </a:solidFill>
              </a:rPr>
              <a:t>of</a:t>
            </a:r>
            <a:r>
              <a:rPr lang="lv-LV" sz="2400" b="1" dirty="0">
                <a:solidFill>
                  <a:srgbClr val="313131"/>
                </a:solidFill>
              </a:rPr>
              <a:t> </a:t>
            </a:r>
            <a:r>
              <a:rPr lang="lv-LV" sz="2400" b="1" dirty="0" err="1">
                <a:solidFill>
                  <a:srgbClr val="313131"/>
                </a:solidFill>
              </a:rPr>
              <a:t>the</a:t>
            </a:r>
            <a:r>
              <a:rPr lang="lv-LV" sz="2400" b="1" dirty="0">
                <a:solidFill>
                  <a:srgbClr val="313131"/>
                </a:solidFill>
              </a:rPr>
              <a:t> </a:t>
            </a:r>
            <a:r>
              <a:rPr lang="lv-LV" sz="2400" b="1" dirty="0" err="1">
                <a:solidFill>
                  <a:srgbClr val="313131"/>
                </a:solidFill>
              </a:rPr>
              <a:t>event</a:t>
            </a:r>
            <a:r>
              <a:rPr lang="lv-LV" sz="2400" b="1" dirty="0">
                <a:solidFill>
                  <a:srgbClr val="2F2B2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934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 err="1"/>
              <a:t>Civil</a:t>
            </a:r>
            <a:r>
              <a:rPr lang="lv-LV" dirty="0"/>
              <a:t> </a:t>
            </a:r>
            <a:r>
              <a:rPr lang="lv-LV" dirty="0" err="1"/>
              <a:t>Protection</a:t>
            </a:r>
            <a:r>
              <a:rPr lang="lv-LV" dirty="0"/>
              <a:t> </a:t>
            </a:r>
            <a:r>
              <a:rPr lang="lv-LV" dirty="0" err="1"/>
              <a:t>System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lv-LV" sz="2800" dirty="0" err="1">
                <a:solidFill>
                  <a:srgbClr val="313131"/>
                </a:solidFill>
              </a:rPr>
              <a:t>The</a:t>
            </a:r>
            <a:r>
              <a:rPr lang="lv-LV" sz="2800" dirty="0">
                <a:solidFill>
                  <a:srgbClr val="313131"/>
                </a:solidFill>
              </a:rPr>
              <a:t> </a:t>
            </a:r>
            <a:r>
              <a:rPr lang="lv-LV" sz="2800" dirty="0" err="1">
                <a:solidFill>
                  <a:srgbClr val="313131"/>
                </a:solidFill>
              </a:rPr>
              <a:t>civil</a:t>
            </a:r>
            <a:r>
              <a:rPr lang="lv-LV" sz="2800" dirty="0">
                <a:solidFill>
                  <a:srgbClr val="313131"/>
                </a:solidFill>
              </a:rPr>
              <a:t> </a:t>
            </a:r>
            <a:r>
              <a:rPr lang="lv-LV" sz="2800" dirty="0" err="1">
                <a:solidFill>
                  <a:srgbClr val="313131"/>
                </a:solidFill>
              </a:rPr>
              <a:t>protection</a:t>
            </a:r>
            <a:r>
              <a:rPr lang="lv-LV" sz="2800" dirty="0">
                <a:solidFill>
                  <a:srgbClr val="313131"/>
                </a:solidFill>
              </a:rPr>
              <a:t> </a:t>
            </a:r>
            <a:r>
              <a:rPr lang="lv-LV" sz="2800" dirty="0" err="1">
                <a:solidFill>
                  <a:srgbClr val="313131"/>
                </a:solidFill>
              </a:rPr>
              <a:t>system</a:t>
            </a:r>
            <a:r>
              <a:rPr lang="lv-LV" sz="2800" dirty="0">
                <a:solidFill>
                  <a:srgbClr val="313131"/>
                </a:solidFill>
              </a:rPr>
              <a:t> </a:t>
            </a:r>
            <a:r>
              <a:rPr lang="lv-LV" sz="2800" dirty="0" err="1">
                <a:solidFill>
                  <a:srgbClr val="313131"/>
                </a:solidFill>
              </a:rPr>
              <a:t>is</a:t>
            </a:r>
            <a:r>
              <a:rPr lang="lv-LV" sz="2800" dirty="0">
                <a:solidFill>
                  <a:srgbClr val="313131"/>
                </a:solidFill>
              </a:rPr>
              <a:t> </a:t>
            </a:r>
            <a:r>
              <a:rPr lang="lv-LV" sz="2800" dirty="0" err="1">
                <a:solidFill>
                  <a:srgbClr val="313131"/>
                </a:solidFill>
              </a:rPr>
              <a:t>an</a:t>
            </a:r>
            <a:r>
              <a:rPr lang="lv-LV" sz="2800" dirty="0">
                <a:solidFill>
                  <a:srgbClr val="313131"/>
                </a:solidFill>
              </a:rPr>
              <a:t> </a:t>
            </a:r>
            <a:r>
              <a:rPr lang="lv-LV" sz="2800" dirty="0" err="1">
                <a:solidFill>
                  <a:srgbClr val="313131"/>
                </a:solidFill>
              </a:rPr>
              <a:t>integral</a:t>
            </a:r>
            <a:r>
              <a:rPr lang="lv-LV" sz="2800" dirty="0">
                <a:solidFill>
                  <a:srgbClr val="313131"/>
                </a:solidFill>
              </a:rPr>
              <a:t> </a:t>
            </a:r>
            <a:r>
              <a:rPr lang="lv-LV" sz="2800" dirty="0" err="1">
                <a:solidFill>
                  <a:srgbClr val="313131"/>
                </a:solidFill>
              </a:rPr>
              <a:t>part</a:t>
            </a:r>
            <a:r>
              <a:rPr lang="lv-LV" sz="2800" dirty="0">
                <a:solidFill>
                  <a:srgbClr val="313131"/>
                </a:solidFill>
              </a:rPr>
              <a:t> </a:t>
            </a:r>
            <a:r>
              <a:rPr lang="lv-LV" sz="2800" dirty="0" err="1">
                <a:solidFill>
                  <a:srgbClr val="313131"/>
                </a:solidFill>
              </a:rPr>
              <a:t>of</a:t>
            </a:r>
            <a:r>
              <a:rPr lang="lv-LV" sz="2800" dirty="0">
                <a:solidFill>
                  <a:srgbClr val="313131"/>
                </a:solidFill>
              </a:rPr>
              <a:t> </a:t>
            </a:r>
            <a:r>
              <a:rPr lang="lv-LV" sz="2800" dirty="0" err="1">
                <a:solidFill>
                  <a:srgbClr val="313131"/>
                </a:solidFill>
              </a:rPr>
              <a:t>the</a:t>
            </a:r>
            <a:r>
              <a:rPr lang="lv-LV" sz="2800" dirty="0">
                <a:solidFill>
                  <a:srgbClr val="313131"/>
                </a:solidFill>
              </a:rPr>
              <a:t> </a:t>
            </a:r>
            <a:r>
              <a:rPr lang="lv-LV" sz="2800" dirty="0" err="1">
                <a:solidFill>
                  <a:srgbClr val="313131"/>
                </a:solidFill>
              </a:rPr>
              <a:t>national</a:t>
            </a:r>
            <a:r>
              <a:rPr lang="lv-LV" sz="2800" dirty="0">
                <a:solidFill>
                  <a:srgbClr val="313131"/>
                </a:solidFill>
              </a:rPr>
              <a:t> </a:t>
            </a:r>
            <a:r>
              <a:rPr lang="lv-LV" sz="2800" dirty="0" err="1">
                <a:solidFill>
                  <a:srgbClr val="313131"/>
                </a:solidFill>
              </a:rPr>
              <a:t>security</a:t>
            </a:r>
            <a:r>
              <a:rPr lang="lv-LV" sz="2800" dirty="0">
                <a:solidFill>
                  <a:srgbClr val="313131"/>
                </a:solidFill>
              </a:rPr>
              <a:t> </a:t>
            </a:r>
            <a:r>
              <a:rPr lang="lv-LV" sz="2800" dirty="0" err="1">
                <a:solidFill>
                  <a:srgbClr val="313131"/>
                </a:solidFill>
              </a:rPr>
              <a:t>system</a:t>
            </a:r>
            <a:r>
              <a:rPr lang="lv-LV" sz="2800" dirty="0">
                <a:solidFill>
                  <a:srgbClr val="313131"/>
                </a:solidFill>
              </a:rPr>
              <a:t> </a:t>
            </a:r>
            <a:r>
              <a:rPr lang="lv-LV" sz="2800" dirty="0" err="1">
                <a:solidFill>
                  <a:srgbClr val="313131"/>
                </a:solidFill>
              </a:rPr>
              <a:t>consisting</a:t>
            </a:r>
            <a:r>
              <a:rPr lang="lv-LV" sz="2800" dirty="0">
                <a:solidFill>
                  <a:srgbClr val="313131"/>
                </a:solidFill>
              </a:rPr>
              <a:t> </a:t>
            </a:r>
            <a:r>
              <a:rPr lang="lv-LV" sz="2800" dirty="0" err="1">
                <a:solidFill>
                  <a:srgbClr val="313131"/>
                </a:solidFill>
              </a:rPr>
              <a:t>of</a:t>
            </a:r>
            <a:r>
              <a:rPr lang="lv-LV" sz="2800" dirty="0">
                <a:solidFill>
                  <a:srgbClr val="313131"/>
                </a:solidFill>
              </a:rPr>
              <a:t> </a:t>
            </a:r>
            <a:r>
              <a:rPr lang="lv-LV" sz="2800" dirty="0" err="1">
                <a:solidFill>
                  <a:srgbClr val="313131"/>
                </a:solidFill>
              </a:rPr>
              <a:t>state</a:t>
            </a:r>
            <a:r>
              <a:rPr lang="lv-LV" sz="2800" dirty="0">
                <a:solidFill>
                  <a:srgbClr val="313131"/>
                </a:solidFill>
              </a:rPr>
              <a:t> </a:t>
            </a:r>
            <a:r>
              <a:rPr lang="lv-LV" sz="2800" dirty="0" err="1">
                <a:solidFill>
                  <a:srgbClr val="313131"/>
                </a:solidFill>
              </a:rPr>
              <a:t>and</a:t>
            </a:r>
            <a:r>
              <a:rPr lang="lv-LV" sz="2800" dirty="0">
                <a:solidFill>
                  <a:srgbClr val="313131"/>
                </a:solidFill>
              </a:rPr>
              <a:t> </a:t>
            </a:r>
            <a:r>
              <a:rPr lang="lv-LV" sz="2800" dirty="0" err="1">
                <a:solidFill>
                  <a:srgbClr val="313131"/>
                </a:solidFill>
              </a:rPr>
              <a:t>municipal</a:t>
            </a:r>
            <a:r>
              <a:rPr lang="lv-LV" sz="2800" dirty="0">
                <a:solidFill>
                  <a:srgbClr val="313131"/>
                </a:solidFill>
              </a:rPr>
              <a:t> </a:t>
            </a:r>
            <a:r>
              <a:rPr lang="lv-LV" sz="2800" dirty="0" err="1">
                <a:solidFill>
                  <a:srgbClr val="313131"/>
                </a:solidFill>
              </a:rPr>
              <a:t>authorities</a:t>
            </a:r>
            <a:r>
              <a:rPr lang="lv-LV" sz="2800" dirty="0">
                <a:solidFill>
                  <a:srgbClr val="313131"/>
                </a:solidFill>
              </a:rPr>
              <a:t>, </a:t>
            </a:r>
            <a:r>
              <a:rPr lang="lv-LV" sz="2800" dirty="0" err="1">
                <a:solidFill>
                  <a:srgbClr val="313131"/>
                </a:solidFill>
              </a:rPr>
              <a:t>legal</a:t>
            </a:r>
            <a:r>
              <a:rPr lang="lv-LV" sz="2800" dirty="0">
                <a:solidFill>
                  <a:srgbClr val="313131"/>
                </a:solidFill>
              </a:rPr>
              <a:t> </a:t>
            </a:r>
            <a:r>
              <a:rPr lang="lv-LV" sz="2800" dirty="0" err="1">
                <a:solidFill>
                  <a:srgbClr val="313131"/>
                </a:solidFill>
              </a:rPr>
              <a:t>and</a:t>
            </a:r>
            <a:r>
              <a:rPr lang="lv-LV" sz="2800" dirty="0">
                <a:solidFill>
                  <a:srgbClr val="313131"/>
                </a:solidFill>
              </a:rPr>
              <a:t> </a:t>
            </a:r>
            <a:r>
              <a:rPr lang="lv-LV" sz="2800" dirty="0" err="1">
                <a:solidFill>
                  <a:srgbClr val="313131"/>
                </a:solidFill>
              </a:rPr>
              <a:t>natural</a:t>
            </a:r>
            <a:r>
              <a:rPr lang="lv-LV" sz="2800" dirty="0">
                <a:solidFill>
                  <a:srgbClr val="313131"/>
                </a:solidFill>
              </a:rPr>
              <a:t> </a:t>
            </a:r>
            <a:r>
              <a:rPr lang="lv-LV" sz="2800" dirty="0" err="1">
                <a:solidFill>
                  <a:srgbClr val="313131"/>
                </a:solidFill>
              </a:rPr>
              <a:t>persons</a:t>
            </a:r>
            <a:r>
              <a:rPr lang="lv-LV" sz="2800" dirty="0">
                <a:solidFill>
                  <a:srgbClr val="313131"/>
                </a:solidFill>
              </a:rPr>
              <a:t> </a:t>
            </a:r>
            <a:r>
              <a:rPr lang="lv-LV" sz="2800" dirty="0" err="1">
                <a:solidFill>
                  <a:srgbClr val="313131"/>
                </a:solidFill>
              </a:rPr>
              <a:t>with</a:t>
            </a:r>
            <a:r>
              <a:rPr lang="lv-LV" sz="2800" dirty="0">
                <a:solidFill>
                  <a:srgbClr val="313131"/>
                </a:solidFill>
              </a:rPr>
              <a:t> </a:t>
            </a:r>
            <a:r>
              <a:rPr lang="lv-LV" sz="2800" dirty="0" err="1">
                <a:solidFill>
                  <a:srgbClr val="313131"/>
                </a:solidFill>
              </a:rPr>
              <a:t>specified</a:t>
            </a:r>
            <a:r>
              <a:rPr lang="lv-LV" sz="2800" dirty="0">
                <a:solidFill>
                  <a:srgbClr val="313131"/>
                </a:solidFill>
              </a:rPr>
              <a:t> </a:t>
            </a:r>
            <a:r>
              <a:rPr lang="lv-LV" sz="2800" dirty="0" err="1">
                <a:solidFill>
                  <a:srgbClr val="313131"/>
                </a:solidFill>
              </a:rPr>
              <a:t>by</a:t>
            </a:r>
            <a:r>
              <a:rPr lang="lv-LV" sz="2800" dirty="0">
                <a:solidFill>
                  <a:srgbClr val="313131"/>
                </a:solidFill>
              </a:rPr>
              <a:t> </a:t>
            </a:r>
            <a:r>
              <a:rPr lang="lv-LV" sz="2800" dirty="0" err="1">
                <a:solidFill>
                  <a:srgbClr val="313131"/>
                </a:solidFill>
              </a:rPr>
              <a:t>law</a:t>
            </a:r>
            <a:r>
              <a:rPr lang="lv-LV" sz="2800" dirty="0">
                <a:solidFill>
                  <a:srgbClr val="313131"/>
                </a:solidFill>
              </a:rPr>
              <a:t> </a:t>
            </a:r>
            <a:r>
              <a:rPr lang="lv-LV" sz="2800" dirty="0" err="1">
                <a:solidFill>
                  <a:srgbClr val="313131"/>
                </a:solidFill>
              </a:rPr>
              <a:t>rights</a:t>
            </a:r>
            <a:r>
              <a:rPr lang="lv-LV" sz="2800" dirty="0">
                <a:solidFill>
                  <a:srgbClr val="313131"/>
                </a:solidFill>
              </a:rPr>
              <a:t>, </a:t>
            </a:r>
            <a:r>
              <a:rPr lang="lv-LV" sz="2800" dirty="0" err="1">
                <a:solidFill>
                  <a:srgbClr val="313131"/>
                </a:solidFill>
              </a:rPr>
              <a:t>tasks</a:t>
            </a:r>
            <a:r>
              <a:rPr lang="lv-LV" sz="2800" dirty="0">
                <a:solidFill>
                  <a:srgbClr val="313131"/>
                </a:solidFill>
              </a:rPr>
              <a:t> </a:t>
            </a:r>
            <a:r>
              <a:rPr lang="lv-LV" sz="2800" dirty="0" err="1">
                <a:solidFill>
                  <a:srgbClr val="313131"/>
                </a:solidFill>
              </a:rPr>
              <a:t>and</a:t>
            </a:r>
            <a:r>
              <a:rPr lang="lv-LV" sz="2800" dirty="0">
                <a:solidFill>
                  <a:srgbClr val="313131"/>
                </a:solidFill>
              </a:rPr>
              <a:t> </a:t>
            </a:r>
            <a:r>
              <a:rPr lang="lv-LV" sz="2800" dirty="0" err="1">
                <a:solidFill>
                  <a:srgbClr val="313131"/>
                </a:solidFill>
              </a:rPr>
              <a:t>responsibilities</a:t>
            </a:r>
            <a:r>
              <a:rPr lang="lv-LV" sz="2800" dirty="0">
                <a:solidFill>
                  <a:srgbClr val="313131"/>
                </a:solidFill>
              </a:rPr>
              <a:t> </a:t>
            </a:r>
            <a:r>
              <a:rPr lang="lv-LV" sz="2800" dirty="0" err="1">
                <a:solidFill>
                  <a:srgbClr val="313131"/>
                </a:solidFill>
              </a:rPr>
              <a:t>in</a:t>
            </a:r>
            <a:r>
              <a:rPr lang="lv-LV" sz="2800" dirty="0">
                <a:solidFill>
                  <a:srgbClr val="313131"/>
                </a:solidFill>
              </a:rPr>
              <a:t> </a:t>
            </a:r>
            <a:r>
              <a:rPr lang="lv-LV" sz="2800" dirty="0" err="1">
                <a:solidFill>
                  <a:srgbClr val="313131"/>
                </a:solidFill>
              </a:rPr>
              <a:t>the</a:t>
            </a:r>
            <a:r>
              <a:rPr lang="lv-LV" sz="2800" dirty="0">
                <a:solidFill>
                  <a:srgbClr val="313131"/>
                </a:solidFill>
              </a:rPr>
              <a:t> </a:t>
            </a:r>
            <a:r>
              <a:rPr lang="lv-LV" sz="2800" dirty="0" err="1">
                <a:solidFill>
                  <a:srgbClr val="313131"/>
                </a:solidFill>
              </a:rPr>
              <a:t>field</a:t>
            </a:r>
            <a:r>
              <a:rPr lang="lv-LV" sz="2800" dirty="0">
                <a:solidFill>
                  <a:srgbClr val="313131"/>
                </a:solidFill>
              </a:rPr>
              <a:t> </a:t>
            </a:r>
            <a:r>
              <a:rPr lang="lv-LV" sz="2800" dirty="0" err="1">
                <a:solidFill>
                  <a:srgbClr val="313131"/>
                </a:solidFill>
              </a:rPr>
              <a:t>of</a:t>
            </a:r>
            <a:r>
              <a:rPr lang="lv-LV" sz="2800" dirty="0">
                <a:solidFill>
                  <a:srgbClr val="313131"/>
                </a:solidFill>
              </a:rPr>
              <a:t> </a:t>
            </a:r>
            <a:r>
              <a:rPr lang="lv-LV" sz="2800" dirty="0" err="1">
                <a:solidFill>
                  <a:srgbClr val="313131"/>
                </a:solidFill>
              </a:rPr>
              <a:t>civil</a:t>
            </a:r>
            <a:r>
              <a:rPr lang="lv-LV" sz="2800" dirty="0">
                <a:solidFill>
                  <a:srgbClr val="313131"/>
                </a:solidFill>
              </a:rPr>
              <a:t> </a:t>
            </a:r>
            <a:r>
              <a:rPr lang="lv-LV" sz="2800" dirty="0" err="1">
                <a:solidFill>
                  <a:srgbClr val="313131"/>
                </a:solidFill>
              </a:rPr>
              <a:t>protection</a:t>
            </a:r>
            <a:r>
              <a:rPr lang="lv-LV" sz="2800" dirty="0">
                <a:solidFill>
                  <a:srgbClr val="313131"/>
                </a:solidFill>
              </a:rPr>
              <a:t>. </a:t>
            </a:r>
          </a:p>
          <a:p>
            <a:pPr algn="just"/>
            <a:r>
              <a:rPr lang="lv-LV" sz="2800" dirty="0">
                <a:solidFill>
                  <a:srgbClr val="313131"/>
                </a:solidFill>
              </a:rPr>
              <a:t>CPS </a:t>
            </a:r>
            <a:r>
              <a:rPr lang="lv-LV" sz="2800" dirty="0" err="1">
                <a:solidFill>
                  <a:srgbClr val="313131"/>
                </a:solidFill>
              </a:rPr>
              <a:t>is</a:t>
            </a:r>
            <a:r>
              <a:rPr lang="lv-LV" sz="2800" dirty="0">
                <a:solidFill>
                  <a:srgbClr val="313131"/>
                </a:solidFill>
              </a:rPr>
              <a:t> </a:t>
            </a:r>
            <a:r>
              <a:rPr lang="lv-LV" sz="2800" dirty="0" err="1">
                <a:solidFill>
                  <a:srgbClr val="313131"/>
                </a:solidFill>
              </a:rPr>
              <a:t>based</a:t>
            </a:r>
            <a:r>
              <a:rPr lang="lv-LV" sz="2800" dirty="0">
                <a:solidFill>
                  <a:srgbClr val="313131"/>
                </a:solidFill>
              </a:rPr>
              <a:t> </a:t>
            </a:r>
            <a:r>
              <a:rPr lang="lv-LV" sz="2800" dirty="0" err="1">
                <a:solidFill>
                  <a:srgbClr val="313131"/>
                </a:solidFill>
              </a:rPr>
              <a:t>on</a:t>
            </a:r>
            <a:r>
              <a:rPr lang="lv-LV" sz="2800" dirty="0">
                <a:solidFill>
                  <a:srgbClr val="313131"/>
                </a:solidFill>
              </a:rPr>
              <a:t> </a:t>
            </a:r>
            <a:r>
              <a:rPr lang="lv-LV" sz="2800" dirty="0" err="1">
                <a:solidFill>
                  <a:srgbClr val="313131"/>
                </a:solidFill>
              </a:rPr>
              <a:t>the</a:t>
            </a:r>
            <a:r>
              <a:rPr lang="lv-LV" sz="2800" dirty="0">
                <a:solidFill>
                  <a:srgbClr val="313131"/>
                </a:solidFill>
              </a:rPr>
              <a:t> </a:t>
            </a:r>
            <a:r>
              <a:rPr lang="lv-LV" sz="2800" dirty="0" err="1">
                <a:solidFill>
                  <a:srgbClr val="313131"/>
                </a:solidFill>
              </a:rPr>
              <a:t>administratively</a:t>
            </a:r>
            <a:r>
              <a:rPr lang="lv-LV" sz="2800" dirty="0">
                <a:solidFill>
                  <a:srgbClr val="313131"/>
                </a:solidFill>
              </a:rPr>
              <a:t> </a:t>
            </a:r>
            <a:r>
              <a:rPr lang="lv-LV" sz="2800" dirty="0" err="1">
                <a:solidFill>
                  <a:srgbClr val="313131"/>
                </a:solidFill>
              </a:rPr>
              <a:t>territorial</a:t>
            </a:r>
            <a:r>
              <a:rPr lang="lv-LV" sz="2800" dirty="0">
                <a:solidFill>
                  <a:srgbClr val="313131"/>
                </a:solidFill>
              </a:rPr>
              <a:t> </a:t>
            </a:r>
            <a:r>
              <a:rPr lang="lv-LV" sz="2800" dirty="0" err="1">
                <a:solidFill>
                  <a:srgbClr val="313131"/>
                </a:solidFill>
              </a:rPr>
              <a:t>principle</a:t>
            </a:r>
            <a:r>
              <a:rPr lang="lv-LV" sz="2800" dirty="0">
                <a:solidFill>
                  <a:srgbClr val="313131"/>
                </a:solidFill>
              </a:rPr>
              <a:t>.  </a:t>
            </a:r>
            <a:r>
              <a:rPr lang="lv-LV" sz="2800" dirty="0" err="1">
                <a:solidFill>
                  <a:srgbClr val="313131"/>
                </a:solidFill>
              </a:rPr>
              <a:t>Basic</a:t>
            </a:r>
            <a:r>
              <a:rPr lang="lv-LV" sz="2800" dirty="0">
                <a:solidFill>
                  <a:srgbClr val="313131"/>
                </a:solidFill>
              </a:rPr>
              <a:t> </a:t>
            </a:r>
            <a:r>
              <a:rPr lang="lv-LV" sz="2800" dirty="0" err="1">
                <a:solidFill>
                  <a:srgbClr val="313131"/>
                </a:solidFill>
              </a:rPr>
              <a:t>units</a:t>
            </a:r>
            <a:r>
              <a:rPr lang="lv-LV" sz="2800" dirty="0">
                <a:solidFill>
                  <a:srgbClr val="313131"/>
                </a:solidFill>
              </a:rPr>
              <a:t> </a:t>
            </a:r>
            <a:r>
              <a:rPr lang="lv-LV" sz="2800" dirty="0" err="1">
                <a:solidFill>
                  <a:srgbClr val="313131"/>
                </a:solidFill>
              </a:rPr>
              <a:t>are</a:t>
            </a:r>
            <a:r>
              <a:rPr lang="lv-LV" sz="2800" dirty="0">
                <a:solidFill>
                  <a:srgbClr val="313131"/>
                </a:solidFill>
              </a:rPr>
              <a:t> </a:t>
            </a:r>
            <a:r>
              <a:rPr lang="lv-LV" sz="2800" dirty="0" err="1">
                <a:solidFill>
                  <a:srgbClr val="313131"/>
                </a:solidFill>
              </a:rPr>
              <a:t>municipalities</a:t>
            </a:r>
            <a:r>
              <a:rPr lang="lv-LV" sz="2800" dirty="0">
                <a:solidFill>
                  <a:srgbClr val="313131"/>
                </a:solidFill>
              </a:rPr>
              <a:t> </a:t>
            </a:r>
            <a:r>
              <a:rPr lang="lv-LV" sz="2800" dirty="0" err="1">
                <a:solidFill>
                  <a:srgbClr val="313131"/>
                </a:solidFill>
              </a:rPr>
              <a:t>and</a:t>
            </a:r>
            <a:r>
              <a:rPr lang="lv-LV" sz="2800" dirty="0">
                <a:solidFill>
                  <a:srgbClr val="313131"/>
                </a:solidFill>
              </a:rPr>
              <a:t> </a:t>
            </a:r>
            <a:r>
              <a:rPr lang="lv-LV" sz="2800" dirty="0" err="1">
                <a:solidFill>
                  <a:srgbClr val="313131"/>
                </a:solidFill>
              </a:rPr>
              <a:t>Republic</a:t>
            </a:r>
            <a:r>
              <a:rPr lang="lv-LV" sz="2800" dirty="0">
                <a:solidFill>
                  <a:srgbClr val="313131"/>
                </a:solidFill>
              </a:rPr>
              <a:t> </a:t>
            </a:r>
            <a:r>
              <a:rPr lang="lv-LV" sz="2800" dirty="0" err="1">
                <a:solidFill>
                  <a:srgbClr val="313131"/>
                </a:solidFill>
              </a:rPr>
              <a:t>cities</a:t>
            </a:r>
            <a:r>
              <a:rPr lang="lv-LV" sz="2800" dirty="0">
                <a:solidFill>
                  <a:srgbClr val="313131"/>
                </a:solidFill>
              </a:rPr>
              <a:t>.  </a:t>
            </a:r>
          </a:p>
          <a:p>
            <a:pPr marL="0" indent="0" algn="just">
              <a:buNone/>
            </a:pPr>
            <a:r>
              <a:rPr lang="lv-LV" sz="2800" b="1" dirty="0" err="1"/>
              <a:t>In</a:t>
            </a:r>
            <a:r>
              <a:rPr lang="lv-LV" sz="2800" b="1" dirty="0"/>
              <a:t> </a:t>
            </a:r>
            <a:r>
              <a:rPr lang="lv-LV" sz="2800" b="1" dirty="0" err="1"/>
              <a:t>Latvia</a:t>
            </a:r>
            <a:r>
              <a:rPr lang="lv-LV" sz="2800" b="1" dirty="0"/>
              <a:t> </a:t>
            </a:r>
            <a:r>
              <a:rPr lang="lv-LV" sz="2800" b="1" dirty="0" err="1"/>
              <a:t>there</a:t>
            </a:r>
            <a:r>
              <a:rPr lang="lv-LV" sz="2800" b="1" dirty="0"/>
              <a:t> </a:t>
            </a:r>
            <a:r>
              <a:rPr lang="lv-LV" sz="2800" b="1" dirty="0" err="1"/>
              <a:t>are</a:t>
            </a:r>
            <a:r>
              <a:rPr lang="lv-LV" sz="2800" b="1" dirty="0"/>
              <a:t>: </a:t>
            </a:r>
          </a:p>
          <a:p>
            <a:pPr algn="just">
              <a:buFont typeface="Wingdings" pitchFamily="2" charset="2"/>
              <a:buChar char="§"/>
            </a:pPr>
            <a:r>
              <a:rPr lang="lv-LV" sz="2800" dirty="0">
                <a:solidFill>
                  <a:srgbClr val="313131"/>
                </a:solidFill>
              </a:rPr>
              <a:t>110 </a:t>
            </a:r>
            <a:r>
              <a:rPr lang="lv-LV" sz="2800" dirty="0" err="1">
                <a:solidFill>
                  <a:srgbClr val="313131"/>
                </a:solidFill>
              </a:rPr>
              <a:t>municipalities</a:t>
            </a:r>
            <a:endParaRPr lang="lv-LV" sz="2800" dirty="0">
              <a:solidFill>
                <a:srgbClr val="313131"/>
              </a:solidFill>
            </a:endParaRPr>
          </a:p>
          <a:p>
            <a:pPr algn="just">
              <a:buFont typeface="Wingdings" pitchFamily="2" charset="2"/>
              <a:buChar char="§"/>
            </a:pPr>
            <a:r>
              <a:rPr lang="lv-LV" sz="2800" dirty="0">
                <a:solidFill>
                  <a:srgbClr val="313131"/>
                </a:solidFill>
              </a:rPr>
              <a:t>9 </a:t>
            </a:r>
            <a:r>
              <a:rPr lang="lv-LV" sz="2800" dirty="0" err="1">
                <a:solidFill>
                  <a:srgbClr val="313131"/>
                </a:solidFill>
              </a:rPr>
              <a:t>Republic</a:t>
            </a:r>
            <a:r>
              <a:rPr lang="lv-LV" sz="2800" dirty="0">
                <a:solidFill>
                  <a:srgbClr val="313131"/>
                </a:solidFill>
              </a:rPr>
              <a:t> </a:t>
            </a:r>
            <a:r>
              <a:rPr lang="lv-LV" sz="2800" dirty="0" err="1">
                <a:solidFill>
                  <a:srgbClr val="313131"/>
                </a:solidFill>
              </a:rPr>
              <a:t>cities</a:t>
            </a:r>
            <a:endParaRPr lang="lv-LV" sz="2800" dirty="0">
              <a:solidFill>
                <a:srgbClr val="31313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77400" y="6422065"/>
            <a:ext cx="762000" cy="365125"/>
          </a:xfrm>
          <a:prstGeom prst="rect">
            <a:avLst/>
          </a:prstGeom>
        </p:spPr>
        <p:txBody>
          <a:bodyPr/>
          <a:lstStyle/>
          <a:p>
            <a:fld id="{F3B79C7E-2A42-4703-9B32-3E662761BF60}" type="slidenum">
              <a:rPr lang="lv-LV" smtClean="0"/>
              <a:pPr/>
              <a:t>8</a:t>
            </a:fld>
            <a:endParaRPr lang="lv-LV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2186302"/>
              </p:ext>
            </p:extLst>
          </p:nvPr>
        </p:nvGraphicFramePr>
        <p:xfrm>
          <a:off x="8717398" y="3818733"/>
          <a:ext cx="2148310" cy="3130847"/>
        </p:xfrm>
        <a:graphic>
          <a:graphicData uri="http://schemas.openxmlformats.org/drawingml/2006/table">
            <a:tbl>
              <a:tblPr/>
              <a:tblGrid>
                <a:gridCol w="2148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3615">
                <a:tc>
                  <a:txBody>
                    <a:bodyPr/>
                    <a:lstStyle/>
                    <a:p>
                      <a:pPr algn="ctr"/>
                      <a:r>
                        <a:rPr lang="lv-LV" sz="1400" b="1" dirty="0" err="1">
                          <a:solidFill>
                            <a:srgbClr val="FFFFFF"/>
                          </a:solidFill>
                          <a:effectLst/>
                        </a:rPr>
                        <a:t>Name</a:t>
                      </a:r>
                      <a:r>
                        <a:rPr lang="lv-LV" sz="1400" b="1" dirty="0">
                          <a:solidFill>
                            <a:srgbClr val="FFFFFF"/>
                          </a:solidFill>
                          <a:effectLst/>
                        </a:rPr>
                        <a:t> </a:t>
                      </a:r>
                      <a:r>
                        <a:rPr lang="lv-LV" sz="1400" b="1" dirty="0" err="1">
                          <a:solidFill>
                            <a:srgbClr val="FFFFFF"/>
                          </a:solidFill>
                          <a:effectLst/>
                        </a:rPr>
                        <a:t>of</a:t>
                      </a:r>
                      <a:r>
                        <a:rPr lang="lv-LV" sz="1400" b="1" dirty="0">
                          <a:solidFill>
                            <a:srgbClr val="FFFFFF"/>
                          </a:solidFill>
                          <a:effectLst/>
                        </a:rPr>
                        <a:t> </a:t>
                      </a:r>
                      <a:r>
                        <a:rPr lang="lv-LV" sz="1400" b="1" dirty="0" err="1">
                          <a:solidFill>
                            <a:srgbClr val="FFFFFF"/>
                          </a:solidFill>
                          <a:effectLst/>
                        </a:rPr>
                        <a:t>the</a:t>
                      </a:r>
                      <a:r>
                        <a:rPr lang="lv-LV" sz="1400" b="1" dirty="0">
                          <a:solidFill>
                            <a:srgbClr val="FFFFFF"/>
                          </a:solidFill>
                          <a:effectLst/>
                        </a:rPr>
                        <a:t> </a:t>
                      </a:r>
                      <a:r>
                        <a:rPr lang="lv-LV" sz="1400" b="1" dirty="0" err="1">
                          <a:solidFill>
                            <a:srgbClr val="FFFFFF"/>
                          </a:solidFill>
                          <a:effectLst/>
                        </a:rPr>
                        <a:t>city</a:t>
                      </a:r>
                      <a:endParaRPr lang="lv-LV" sz="140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35944" marR="35944" marT="35944" marB="35944" anchor="ctr">
                    <a:lnL w="9525" cap="flat" cmpd="sng" algn="ctr">
                      <a:solidFill>
                        <a:srgbClr val="4571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571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571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571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B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031">
                <a:tc>
                  <a:txBody>
                    <a:bodyPr/>
                    <a:lstStyle/>
                    <a:p>
                      <a:pPr algn="ctr"/>
                      <a:r>
                        <a:rPr lang="lv-LV" sz="1400" dirty="0">
                          <a:solidFill>
                            <a:srgbClr val="4B6659"/>
                          </a:solidFill>
                          <a:effectLst/>
                        </a:rPr>
                        <a:t>Daugavpils</a:t>
                      </a:r>
                    </a:p>
                  </a:txBody>
                  <a:tcPr marL="35944" marR="35944" marT="35944" marB="35944" anchor="ctr">
                    <a:lnL w="9525" cap="flat" cmpd="sng" algn="ctr">
                      <a:solidFill>
                        <a:srgbClr val="4571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571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571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571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031">
                <a:tc>
                  <a:txBody>
                    <a:bodyPr/>
                    <a:lstStyle/>
                    <a:p>
                      <a:pPr algn="ctr"/>
                      <a:r>
                        <a:rPr lang="lv-LV" sz="1400" dirty="0" err="1">
                          <a:solidFill>
                            <a:srgbClr val="4B6659"/>
                          </a:solidFill>
                          <a:effectLst/>
                        </a:rPr>
                        <a:t>Jekabpils</a:t>
                      </a:r>
                      <a:endParaRPr lang="lv-LV" sz="1400" dirty="0">
                        <a:solidFill>
                          <a:srgbClr val="4B6659"/>
                        </a:solidFill>
                        <a:effectLst/>
                      </a:endParaRPr>
                    </a:p>
                  </a:txBody>
                  <a:tcPr marL="35944" marR="35944" marT="35944" marB="35944" anchor="ctr">
                    <a:lnL w="9525" cap="flat" cmpd="sng" algn="ctr">
                      <a:solidFill>
                        <a:srgbClr val="4571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571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571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571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031">
                <a:tc>
                  <a:txBody>
                    <a:bodyPr/>
                    <a:lstStyle/>
                    <a:p>
                      <a:pPr algn="ctr"/>
                      <a:r>
                        <a:rPr lang="lv-LV" sz="1400" dirty="0">
                          <a:solidFill>
                            <a:srgbClr val="4B6659"/>
                          </a:solidFill>
                          <a:effectLst/>
                        </a:rPr>
                        <a:t>Jelgava</a:t>
                      </a:r>
                    </a:p>
                  </a:txBody>
                  <a:tcPr marL="35944" marR="35944" marT="35944" marB="35944" anchor="ctr">
                    <a:lnL w="9525" cap="flat" cmpd="sng" algn="ctr">
                      <a:solidFill>
                        <a:srgbClr val="4571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571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571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571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031">
                <a:tc>
                  <a:txBody>
                    <a:bodyPr/>
                    <a:lstStyle/>
                    <a:p>
                      <a:pPr algn="ctr"/>
                      <a:r>
                        <a:rPr lang="lv-LV" sz="1400" dirty="0" err="1">
                          <a:solidFill>
                            <a:srgbClr val="4B6659"/>
                          </a:solidFill>
                          <a:effectLst/>
                        </a:rPr>
                        <a:t>Jurmala</a:t>
                      </a:r>
                      <a:endParaRPr lang="lv-LV" sz="1400" dirty="0">
                        <a:solidFill>
                          <a:srgbClr val="4B6659"/>
                        </a:solidFill>
                        <a:effectLst/>
                      </a:endParaRPr>
                    </a:p>
                  </a:txBody>
                  <a:tcPr marL="35944" marR="35944" marT="35944" marB="35944" anchor="ctr">
                    <a:lnL w="9525" cap="flat" cmpd="sng" algn="ctr">
                      <a:solidFill>
                        <a:srgbClr val="4571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571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571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571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031">
                <a:tc>
                  <a:txBody>
                    <a:bodyPr/>
                    <a:lstStyle/>
                    <a:p>
                      <a:pPr algn="ctr"/>
                      <a:r>
                        <a:rPr lang="lv-LV" sz="1400" dirty="0" err="1">
                          <a:solidFill>
                            <a:srgbClr val="4B6659"/>
                          </a:solidFill>
                          <a:effectLst/>
                        </a:rPr>
                        <a:t>Liepaja</a:t>
                      </a:r>
                      <a:endParaRPr lang="lv-LV" sz="1400" dirty="0">
                        <a:solidFill>
                          <a:srgbClr val="4B6659"/>
                        </a:solidFill>
                        <a:effectLst/>
                      </a:endParaRPr>
                    </a:p>
                  </a:txBody>
                  <a:tcPr marL="35944" marR="35944" marT="35944" marB="35944" anchor="ctr">
                    <a:lnL w="9525" cap="flat" cmpd="sng" algn="ctr">
                      <a:solidFill>
                        <a:srgbClr val="4571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571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571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571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2031">
                <a:tc>
                  <a:txBody>
                    <a:bodyPr/>
                    <a:lstStyle/>
                    <a:p>
                      <a:pPr algn="ctr"/>
                      <a:r>
                        <a:rPr lang="lv-LV" sz="1400" dirty="0" err="1">
                          <a:solidFill>
                            <a:srgbClr val="4B6659"/>
                          </a:solidFill>
                          <a:effectLst/>
                        </a:rPr>
                        <a:t>Rezekne</a:t>
                      </a:r>
                      <a:endParaRPr lang="lv-LV" sz="1400" dirty="0">
                        <a:solidFill>
                          <a:srgbClr val="4B6659"/>
                        </a:solidFill>
                        <a:effectLst/>
                      </a:endParaRPr>
                    </a:p>
                  </a:txBody>
                  <a:tcPr marL="35944" marR="35944" marT="35944" marB="35944" anchor="ctr">
                    <a:lnL w="9525" cap="flat" cmpd="sng" algn="ctr">
                      <a:solidFill>
                        <a:srgbClr val="4571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571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571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571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2031">
                <a:tc>
                  <a:txBody>
                    <a:bodyPr/>
                    <a:lstStyle/>
                    <a:p>
                      <a:pPr algn="ctr"/>
                      <a:r>
                        <a:rPr lang="lv-LV" sz="1400" dirty="0" err="1">
                          <a:solidFill>
                            <a:srgbClr val="4B6659"/>
                          </a:solidFill>
                          <a:effectLst/>
                        </a:rPr>
                        <a:t>Riga</a:t>
                      </a:r>
                      <a:endParaRPr lang="lv-LV" sz="1400" dirty="0">
                        <a:solidFill>
                          <a:srgbClr val="4B6659"/>
                        </a:solidFill>
                        <a:effectLst/>
                      </a:endParaRPr>
                    </a:p>
                  </a:txBody>
                  <a:tcPr marL="35944" marR="35944" marT="35944" marB="35944" anchor="ctr">
                    <a:lnL w="9525" cap="flat" cmpd="sng" algn="ctr">
                      <a:solidFill>
                        <a:srgbClr val="4571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571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571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571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2031">
                <a:tc>
                  <a:txBody>
                    <a:bodyPr/>
                    <a:lstStyle/>
                    <a:p>
                      <a:pPr algn="ctr"/>
                      <a:r>
                        <a:rPr lang="lv-LV" sz="1400">
                          <a:solidFill>
                            <a:srgbClr val="4B6659"/>
                          </a:solidFill>
                          <a:effectLst/>
                        </a:rPr>
                        <a:t>Valmiera</a:t>
                      </a:r>
                    </a:p>
                  </a:txBody>
                  <a:tcPr marL="35944" marR="35944" marT="35944" marB="35944" anchor="ctr">
                    <a:lnL w="9525" cap="flat" cmpd="sng" algn="ctr">
                      <a:solidFill>
                        <a:srgbClr val="4571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571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571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571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2031">
                <a:tc>
                  <a:txBody>
                    <a:bodyPr/>
                    <a:lstStyle/>
                    <a:p>
                      <a:pPr algn="ctr"/>
                      <a:r>
                        <a:rPr lang="lv-LV" sz="1400" dirty="0">
                          <a:solidFill>
                            <a:srgbClr val="4B6659"/>
                          </a:solidFill>
                          <a:effectLst/>
                        </a:rPr>
                        <a:t>Ventspils</a:t>
                      </a:r>
                    </a:p>
                  </a:txBody>
                  <a:tcPr marL="35944" marR="35944" marT="35944" marB="35944" anchor="ctr">
                    <a:lnL w="9525" cap="flat" cmpd="sng" algn="ctr">
                      <a:solidFill>
                        <a:srgbClr val="4571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571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571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571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476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98274"/>
            <a:ext cx="9144000" cy="5408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677400" y="6422065"/>
            <a:ext cx="762000" cy="365125"/>
          </a:xfrm>
          <a:prstGeom prst="rect">
            <a:avLst/>
          </a:prstGeom>
        </p:spPr>
        <p:txBody>
          <a:bodyPr/>
          <a:lstStyle/>
          <a:p>
            <a:fld id="{F3B79C7E-2A42-4703-9B32-3E662761BF60}" type="slidenum">
              <a:rPr lang="lv-LV" smtClean="0"/>
              <a:pPr/>
              <a:t>9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699909947"/>
      </p:ext>
    </p:extLst>
  </p:cSld>
  <p:clrMapOvr>
    <a:masterClrMapping/>
  </p:clrMapOvr>
</p:sld>
</file>

<file path=ppt/theme/theme1.xml><?xml version="1.0" encoding="utf-8"?>
<a:theme xmlns:a="http://schemas.openxmlformats.org/drawingml/2006/main" name="L_Ekspresis_PPT_pamatne">
  <a:themeElements>
    <a:clrScheme name="Custom 6">
      <a:dk1>
        <a:srgbClr val="005551"/>
      </a:dk1>
      <a:lt1>
        <a:srgbClr val="FFFFFF"/>
      </a:lt1>
      <a:dk2>
        <a:srgbClr val="005551"/>
      </a:dk2>
      <a:lt2>
        <a:srgbClr val="FFFFFF"/>
      </a:lt2>
      <a:accent1>
        <a:srgbClr val="005551"/>
      </a:accent1>
      <a:accent2>
        <a:srgbClr val="BDCF3C"/>
      </a:accent2>
      <a:accent3>
        <a:srgbClr val="B72E91"/>
      </a:accent3>
      <a:accent4>
        <a:srgbClr val="27C4A6"/>
      </a:accent4>
      <a:accent5>
        <a:srgbClr val="FFC832"/>
      </a:accent5>
      <a:accent6>
        <a:srgbClr val="00B9F1"/>
      </a:accent6>
      <a:hlink>
        <a:srgbClr val="8B5BA4"/>
      </a:hlink>
      <a:folHlink>
        <a:srgbClr val="BFBFB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L_Ekspresis_PPT_pamatne.potx</Template>
  <TotalTime>9973</TotalTime>
  <Words>1747</Words>
  <Application>Microsoft Office PowerPoint</Application>
  <PresentationFormat>Widescreen</PresentationFormat>
  <Paragraphs>206</Paragraphs>
  <Slides>32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Times New Roman</vt:lpstr>
      <vt:lpstr>Wingdings</vt:lpstr>
      <vt:lpstr>L_Ekspresis_PPT_pamatne</vt:lpstr>
      <vt:lpstr>PowerPoint Presentation</vt:lpstr>
      <vt:lpstr>WHAT IS CIVIL PROTECTION?</vt:lpstr>
      <vt:lpstr>CIVIL PROTECTION  </vt:lpstr>
      <vt:lpstr>HISTORY OF CIVIL PROTECTION</vt:lpstr>
      <vt:lpstr> Air Defence</vt:lpstr>
      <vt:lpstr>Regulatory enactments</vt:lpstr>
      <vt:lpstr>CPDM Law</vt:lpstr>
      <vt:lpstr>Civil Protection System</vt:lpstr>
      <vt:lpstr>PowerPoint Presentation</vt:lpstr>
      <vt:lpstr>System Management</vt:lpstr>
      <vt:lpstr>Institutions Responsible for the Elimination of Risks and the Provision of Assistance</vt:lpstr>
      <vt:lpstr>Emergency Situations </vt:lpstr>
      <vt:lpstr>PowerPoint Presentation</vt:lpstr>
      <vt:lpstr>Types and Scales of Disasters</vt:lpstr>
      <vt:lpstr>PowerPoint Presentation</vt:lpstr>
      <vt:lpstr>Public riots, terrorist attacks and war, military invasion or its threat</vt:lpstr>
      <vt:lpstr>Public Riots</vt:lpstr>
      <vt:lpstr>Terrorist Attacks</vt:lpstr>
      <vt:lpstr>Levels of terrorism threats</vt:lpstr>
      <vt:lpstr>The levels or terrorist threats may be announced for:</vt:lpstr>
      <vt:lpstr>War, military invasion or their threat</vt:lpstr>
      <vt:lpstr>Natural Disasters </vt:lpstr>
      <vt:lpstr>Natural Disasters</vt:lpstr>
      <vt:lpstr>Natural Disasters</vt:lpstr>
      <vt:lpstr>«Geological factors» </vt:lpstr>
      <vt:lpstr>«Atmosphere factors»</vt:lpstr>
      <vt:lpstr>Nature fires</vt:lpstr>
      <vt:lpstr>«Hydrosphere factors»</vt:lpstr>
      <vt:lpstr>Biological factors Diseases</vt:lpstr>
      <vt:lpstr> Human-caused or anthropogenic disasters  Technogenic disasters</vt:lpstr>
      <vt:lpstr>Technogenic Disasters</vt:lpstr>
      <vt:lpstr>Thank you for your attention!</vt:lpstr>
    </vt:vector>
  </TitlesOfParts>
  <Company>ESM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JZ</dc:creator>
  <cp:lastModifiedBy>J.B.</cp:lastModifiedBy>
  <cp:revision>356</cp:revision>
  <dcterms:created xsi:type="dcterms:W3CDTF">2015-01-14T08:45:22Z</dcterms:created>
  <dcterms:modified xsi:type="dcterms:W3CDTF">2020-09-17T15:12:48Z</dcterms:modified>
</cp:coreProperties>
</file>